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85" r:id="rId2"/>
    <p:sldId id="338" r:id="rId3"/>
    <p:sldId id="365" r:id="rId4"/>
    <p:sldId id="403" r:id="rId5"/>
    <p:sldId id="404" r:id="rId6"/>
    <p:sldId id="405" r:id="rId7"/>
    <p:sldId id="339" r:id="rId8"/>
    <p:sldId id="387" r:id="rId9"/>
    <p:sldId id="407" r:id="rId10"/>
    <p:sldId id="408" r:id="rId11"/>
    <p:sldId id="406" r:id="rId12"/>
    <p:sldId id="409" r:id="rId13"/>
    <p:sldId id="410" r:id="rId14"/>
    <p:sldId id="411" r:id="rId15"/>
    <p:sldId id="412" r:id="rId16"/>
    <p:sldId id="413" r:id="rId17"/>
    <p:sldId id="333" r:id="rId18"/>
  </p:sldIdLst>
  <p:sldSz cx="12192000" cy="6858000"/>
  <p:notesSz cx="6858000" cy="9926638"/>
  <p:custDataLst>
    <p:tags r:id="rId20"/>
  </p:custDataLst>
  <p:defaultTextStyle>
    <a:defPPr>
      <a:defRPr lang="de-DE"/>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3" algn="l" defTabSz="914342" rtl="0" eaLnBrk="1" latinLnBrk="0" hangingPunct="1">
      <a:defRPr sz="1800" kern="1200">
        <a:solidFill>
          <a:schemeClr val="tx1"/>
        </a:solidFill>
        <a:latin typeface="+mn-lt"/>
        <a:ea typeface="+mn-ea"/>
        <a:cs typeface="+mn-cs"/>
      </a:defRPr>
    </a:lvl5pPr>
    <a:lvl6pPr marL="2285853" algn="l" defTabSz="914342" rtl="0" eaLnBrk="1" latinLnBrk="0" hangingPunct="1">
      <a:defRPr sz="1800" kern="1200">
        <a:solidFill>
          <a:schemeClr val="tx1"/>
        </a:solidFill>
        <a:latin typeface="+mn-lt"/>
        <a:ea typeface="+mn-ea"/>
        <a:cs typeface="+mn-cs"/>
      </a:defRPr>
    </a:lvl6pPr>
    <a:lvl7pPr marL="2743024" algn="l" defTabSz="914342" rtl="0" eaLnBrk="1" latinLnBrk="0" hangingPunct="1">
      <a:defRPr sz="1800" kern="1200">
        <a:solidFill>
          <a:schemeClr val="tx1"/>
        </a:solidFill>
        <a:latin typeface="+mn-lt"/>
        <a:ea typeface="+mn-ea"/>
        <a:cs typeface="+mn-cs"/>
      </a:defRPr>
    </a:lvl7pPr>
    <a:lvl8pPr marL="3200195" algn="l" defTabSz="914342" rtl="0" eaLnBrk="1" latinLnBrk="0" hangingPunct="1">
      <a:defRPr sz="1800" kern="1200">
        <a:solidFill>
          <a:schemeClr val="tx1"/>
        </a:solidFill>
        <a:latin typeface="+mn-lt"/>
        <a:ea typeface="+mn-ea"/>
        <a:cs typeface="+mn-cs"/>
      </a:defRPr>
    </a:lvl8pPr>
    <a:lvl9pPr marL="3657366" algn="l" defTabSz="9143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PDESIGN • JÖRG ERTELT" initials="JER" lastIdx="2" clrIdx="0">
    <p:extLst>
      <p:ext uri="{19B8F6BF-5375-455C-9EA6-DF929625EA0E}">
        <p15:presenceInfo xmlns:p15="http://schemas.microsoft.com/office/powerpoint/2012/main" userId="HELPDESIGN • JÖRG ERTEL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F98"/>
    <a:srgbClr val="0052C2"/>
    <a:srgbClr val="FF3333"/>
    <a:srgbClr val="FF0000"/>
    <a:srgbClr val="FF0033"/>
    <a:srgbClr val="FFFF55"/>
    <a:srgbClr val="FFFF66"/>
    <a:srgbClr val="CC0000"/>
    <a:srgbClr val="FFFF44"/>
    <a:srgbClr val="FF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3" autoAdjust="0"/>
    <p:restoredTop sz="96791" autoAdjust="0"/>
  </p:normalViewPr>
  <p:slideViewPr>
    <p:cSldViewPr>
      <p:cViewPr varScale="1">
        <p:scale>
          <a:sx n="107" d="100"/>
          <a:sy n="107" d="100"/>
        </p:scale>
        <p:origin x="384" y="10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71800" cy="496331"/>
          </a:xfrm>
          <a:prstGeom prst="rect">
            <a:avLst/>
          </a:prstGeom>
        </p:spPr>
        <p:txBody>
          <a:bodyPr vert="horz" lIns="95905" tIns="47953" rIns="95905" bIns="47953" rtlCol="0"/>
          <a:lstStyle>
            <a:lvl1pPr algn="l">
              <a:defRPr sz="1300"/>
            </a:lvl1pPr>
          </a:lstStyle>
          <a:p>
            <a:endParaRPr lang="de-DE" dirty="0"/>
          </a:p>
        </p:txBody>
      </p:sp>
      <p:sp>
        <p:nvSpPr>
          <p:cNvPr id="3" name="Datumsplatzhalter 2"/>
          <p:cNvSpPr>
            <a:spLocks noGrp="1"/>
          </p:cNvSpPr>
          <p:nvPr>
            <p:ph type="dt" idx="1"/>
          </p:nvPr>
        </p:nvSpPr>
        <p:spPr>
          <a:xfrm>
            <a:off x="3884615" y="2"/>
            <a:ext cx="2971800" cy="496331"/>
          </a:xfrm>
          <a:prstGeom prst="rect">
            <a:avLst/>
          </a:prstGeom>
        </p:spPr>
        <p:txBody>
          <a:bodyPr vert="horz" lIns="95905" tIns="47953" rIns="95905" bIns="47953" rtlCol="0"/>
          <a:lstStyle>
            <a:lvl1pPr algn="r">
              <a:defRPr sz="1300"/>
            </a:lvl1pPr>
          </a:lstStyle>
          <a:p>
            <a:fld id="{7A759067-2E96-41B1-B519-91FFF7530B61}" type="datetimeFigureOut">
              <a:rPr lang="de-DE" smtClean="0"/>
              <a:t>05.05.2024</a:t>
            </a:fld>
            <a:endParaRPr lang="de-DE" dirty="0"/>
          </a:p>
        </p:txBody>
      </p:sp>
      <p:sp>
        <p:nvSpPr>
          <p:cNvPr id="4" name="Folienbildplatzhalter 3"/>
          <p:cNvSpPr>
            <a:spLocks noGrp="1" noRot="1" noChangeAspect="1"/>
          </p:cNvSpPr>
          <p:nvPr>
            <p:ph type="sldImg" idx="2"/>
          </p:nvPr>
        </p:nvSpPr>
        <p:spPr>
          <a:xfrm>
            <a:off x="119063" y="744538"/>
            <a:ext cx="6619875" cy="3724275"/>
          </a:xfrm>
          <a:prstGeom prst="rect">
            <a:avLst/>
          </a:prstGeom>
          <a:noFill/>
          <a:ln w="12700">
            <a:solidFill>
              <a:prstClr val="black"/>
            </a:solidFill>
          </a:ln>
        </p:spPr>
        <p:txBody>
          <a:bodyPr vert="horz" lIns="95905" tIns="47953" rIns="95905" bIns="47953" rtlCol="0" anchor="ctr"/>
          <a:lstStyle/>
          <a:p>
            <a:endParaRPr lang="de-DE" dirty="0"/>
          </a:p>
        </p:txBody>
      </p:sp>
      <p:sp>
        <p:nvSpPr>
          <p:cNvPr id="5" name="Notizenplatzhalter 4"/>
          <p:cNvSpPr>
            <a:spLocks noGrp="1"/>
          </p:cNvSpPr>
          <p:nvPr>
            <p:ph type="body" sz="quarter" idx="3"/>
          </p:nvPr>
        </p:nvSpPr>
        <p:spPr>
          <a:xfrm>
            <a:off x="685800" y="4715154"/>
            <a:ext cx="5486400" cy="4466986"/>
          </a:xfrm>
          <a:prstGeom prst="rect">
            <a:avLst/>
          </a:prstGeom>
        </p:spPr>
        <p:txBody>
          <a:bodyPr vert="horz" lIns="95905" tIns="47953" rIns="95905" bIns="47953"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4"/>
            <a:ext cx="2971800" cy="496331"/>
          </a:xfrm>
          <a:prstGeom prst="rect">
            <a:avLst/>
          </a:prstGeom>
        </p:spPr>
        <p:txBody>
          <a:bodyPr vert="horz" lIns="95905" tIns="47953" rIns="95905" bIns="47953" rtlCol="0" anchor="b"/>
          <a:lstStyle>
            <a:lvl1pPr algn="l">
              <a:defRPr sz="1300"/>
            </a:lvl1pPr>
          </a:lstStyle>
          <a:p>
            <a:endParaRPr lang="de-DE" dirty="0"/>
          </a:p>
        </p:txBody>
      </p:sp>
      <p:sp>
        <p:nvSpPr>
          <p:cNvPr id="7" name="Foliennummernplatzhalter 6"/>
          <p:cNvSpPr>
            <a:spLocks noGrp="1"/>
          </p:cNvSpPr>
          <p:nvPr>
            <p:ph type="sldNum" sz="quarter" idx="5"/>
          </p:nvPr>
        </p:nvSpPr>
        <p:spPr>
          <a:xfrm>
            <a:off x="3884615" y="9428584"/>
            <a:ext cx="2971800" cy="496331"/>
          </a:xfrm>
          <a:prstGeom prst="rect">
            <a:avLst/>
          </a:prstGeom>
        </p:spPr>
        <p:txBody>
          <a:bodyPr vert="horz" lIns="95905" tIns="47953" rIns="95905" bIns="47953" rtlCol="0" anchor="b"/>
          <a:lstStyle>
            <a:lvl1pPr algn="r">
              <a:defRPr sz="1300"/>
            </a:lvl1pPr>
          </a:lstStyle>
          <a:p>
            <a:fld id="{2EC19572-77D5-4662-949C-403D88997B7D}" type="slidenum">
              <a:rPr lang="de-DE" smtClean="0"/>
              <a:t>‹Nr.›</a:t>
            </a:fld>
            <a:endParaRPr lang="de-DE" dirty="0"/>
          </a:p>
        </p:txBody>
      </p:sp>
    </p:spTree>
    <p:extLst>
      <p:ext uri="{BB962C8B-B14F-4D97-AF65-F5344CB8AC3E}">
        <p14:creationId xmlns:p14="http://schemas.microsoft.com/office/powerpoint/2010/main" val="1498597477"/>
      </p:ext>
    </p:extLst>
  </p:cSld>
  <p:clrMap bg1="lt1" tx1="dk1" bg2="lt2" tx2="dk2" accent1="accent1" accent2="accent2" accent3="accent3" accent4="accent4" accent5="accent5" accent6="accent6" hlink="hlink" folHlink="folHlink"/>
  <p:notesStyle>
    <a:lvl1pPr marL="0" algn="l" defTabSz="914342" rtl="0" eaLnBrk="1" latinLnBrk="0" hangingPunct="1">
      <a:defRPr sz="1200" kern="1200">
        <a:solidFill>
          <a:schemeClr val="tx1"/>
        </a:solidFill>
        <a:latin typeface="+mn-lt"/>
        <a:ea typeface="+mn-ea"/>
        <a:cs typeface="+mn-cs"/>
      </a:defRPr>
    </a:lvl1pPr>
    <a:lvl2pPr marL="457171" algn="l" defTabSz="914342" rtl="0" eaLnBrk="1" latinLnBrk="0" hangingPunct="1">
      <a:defRPr sz="1200" kern="1200">
        <a:solidFill>
          <a:schemeClr val="tx1"/>
        </a:solidFill>
        <a:latin typeface="+mn-lt"/>
        <a:ea typeface="+mn-ea"/>
        <a:cs typeface="+mn-cs"/>
      </a:defRPr>
    </a:lvl2pPr>
    <a:lvl3pPr marL="914342" algn="l" defTabSz="914342" rtl="0" eaLnBrk="1" latinLnBrk="0" hangingPunct="1">
      <a:defRPr sz="1200" kern="1200">
        <a:solidFill>
          <a:schemeClr val="tx1"/>
        </a:solidFill>
        <a:latin typeface="+mn-lt"/>
        <a:ea typeface="+mn-ea"/>
        <a:cs typeface="+mn-cs"/>
      </a:defRPr>
    </a:lvl3pPr>
    <a:lvl4pPr marL="1371513" algn="l" defTabSz="914342" rtl="0" eaLnBrk="1" latinLnBrk="0" hangingPunct="1">
      <a:defRPr sz="1200" kern="1200">
        <a:solidFill>
          <a:schemeClr val="tx1"/>
        </a:solidFill>
        <a:latin typeface="+mn-lt"/>
        <a:ea typeface="+mn-ea"/>
        <a:cs typeface="+mn-cs"/>
      </a:defRPr>
    </a:lvl4pPr>
    <a:lvl5pPr marL="1828683" algn="l" defTabSz="914342" rtl="0" eaLnBrk="1" latinLnBrk="0" hangingPunct="1">
      <a:defRPr sz="1200" kern="1200">
        <a:solidFill>
          <a:schemeClr val="tx1"/>
        </a:solidFill>
        <a:latin typeface="+mn-lt"/>
        <a:ea typeface="+mn-ea"/>
        <a:cs typeface="+mn-cs"/>
      </a:defRPr>
    </a:lvl5pPr>
    <a:lvl6pPr marL="2285853" algn="l" defTabSz="914342" rtl="0" eaLnBrk="1" latinLnBrk="0" hangingPunct="1">
      <a:defRPr sz="1200" kern="1200">
        <a:solidFill>
          <a:schemeClr val="tx1"/>
        </a:solidFill>
        <a:latin typeface="+mn-lt"/>
        <a:ea typeface="+mn-ea"/>
        <a:cs typeface="+mn-cs"/>
      </a:defRPr>
    </a:lvl6pPr>
    <a:lvl7pPr marL="2743024" algn="l" defTabSz="914342" rtl="0" eaLnBrk="1" latinLnBrk="0" hangingPunct="1">
      <a:defRPr sz="1200" kern="1200">
        <a:solidFill>
          <a:schemeClr val="tx1"/>
        </a:solidFill>
        <a:latin typeface="+mn-lt"/>
        <a:ea typeface="+mn-ea"/>
        <a:cs typeface="+mn-cs"/>
      </a:defRPr>
    </a:lvl7pPr>
    <a:lvl8pPr marL="3200195" algn="l" defTabSz="914342" rtl="0" eaLnBrk="1" latinLnBrk="0" hangingPunct="1">
      <a:defRPr sz="1200" kern="1200">
        <a:solidFill>
          <a:schemeClr val="tx1"/>
        </a:solidFill>
        <a:latin typeface="+mn-lt"/>
        <a:ea typeface="+mn-ea"/>
        <a:cs typeface="+mn-cs"/>
      </a:defRPr>
    </a:lvl8pPr>
    <a:lvl9pPr marL="3657366" algn="l" defTabSz="91434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weka.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WEKA Template neu">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4"/>
            <a:ext cx="10363200" cy="1470025"/>
          </a:xfrm>
        </p:spPr>
        <p:txBody>
          <a:bodyPr/>
          <a:lstStyle>
            <a:lvl1pPr>
              <a:defRPr>
                <a:solidFill>
                  <a:schemeClr val="tx1"/>
                </a:solidFill>
              </a:defRPr>
            </a:lvl1pPr>
          </a:lstStyle>
          <a:p>
            <a:r>
              <a:rPr lang="de-DE" dirty="0"/>
              <a:t>Titelmasterformat durch Klicken bearbeiten</a:t>
            </a:r>
          </a:p>
        </p:txBody>
      </p:sp>
      <p:sp>
        <p:nvSpPr>
          <p:cNvPr id="3" name="Untertitel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20" indent="0" algn="ctr">
              <a:buNone/>
              <a:defRPr>
                <a:solidFill>
                  <a:schemeClr val="tx1">
                    <a:tint val="75000"/>
                  </a:schemeClr>
                </a:solidFill>
              </a:defRPr>
            </a:lvl3pPr>
            <a:lvl4pPr marL="1371479" indent="0" algn="ctr">
              <a:buNone/>
              <a:defRPr>
                <a:solidFill>
                  <a:schemeClr val="tx1">
                    <a:tint val="75000"/>
                  </a:schemeClr>
                </a:solidFill>
              </a:defRPr>
            </a:lvl4pPr>
            <a:lvl5pPr marL="1828637" indent="0" algn="ctr">
              <a:buNone/>
              <a:defRPr>
                <a:solidFill>
                  <a:schemeClr val="tx1">
                    <a:tint val="75000"/>
                  </a:schemeClr>
                </a:solidFill>
              </a:defRPr>
            </a:lvl5pPr>
            <a:lvl6pPr marL="2285796" indent="0" algn="ctr">
              <a:buNone/>
              <a:defRPr>
                <a:solidFill>
                  <a:schemeClr val="tx1">
                    <a:tint val="75000"/>
                  </a:schemeClr>
                </a:solidFill>
              </a:defRPr>
            </a:lvl6pPr>
            <a:lvl7pPr marL="2742955" indent="0" algn="ctr">
              <a:buNone/>
              <a:defRPr>
                <a:solidFill>
                  <a:schemeClr val="tx1">
                    <a:tint val="75000"/>
                  </a:schemeClr>
                </a:solidFill>
              </a:defRPr>
            </a:lvl7pPr>
            <a:lvl8pPr marL="3200115" indent="0" algn="ctr">
              <a:buNone/>
              <a:defRPr>
                <a:solidFill>
                  <a:schemeClr val="tx1">
                    <a:tint val="75000"/>
                  </a:schemeClr>
                </a:solidFill>
              </a:defRPr>
            </a:lvl8pPr>
            <a:lvl9pPr marL="3657275" indent="0" algn="ctr">
              <a:buNone/>
              <a:defRPr>
                <a:solidFill>
                  <a:schemeClr val="tx1">
                    <a:tint val="75000"/>
                  </a:schemeClr>
                </a:solidFill>
              </a:defRPr>
            </a:lvl9pPr>
          </a:lstStyle>
          <a:p>
            <a:r>
              <a:rPr lang="de-DE" dirty="0"/>
              <a:t>Formatvorlage des Untertitelmasters durch Klicken bearbeiten </a:t>
            </a:r>
          </a:p>
        </p:txBody>
      </p:sp>
      <p:sp>
        <p:nvSpPr>
          <p:cNvPr id="9" name="Rechteck 8"/>
          <p:cNvSpPr/>
          <p:nvPr userDrawn="1"/>
        </p:nvSpPr>
        <p:spPr>
          <a:xfrm>
            <a:off x="0" y="0"/>
            <a:ext cx="12192000" cy="1015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3" tIns="45712" rIns="91423" bIns="45712" rtlCol="0" anchor="ctr"/>
          <a:lstStyle/>
          <a:p>
            <a:endParaRPr lang="de-DE" sz="1800" dirty="0"/>
          </a:p>
        </p:txBody>
      </p:sp>
      <p:sp>
        <p:nvSpPr>
          <p:cNvPr id="6" name="Datumsplatzhalter 5"/>
          <p:cNvSpPr>
            <a:spLocks noGrp="1"/>
          </p:cNvSpPr>
          <p:nvPr>
            <p:ph type="dt" sz="half" idx="10"/>
          </p:nvPr>
        </p:nvSpPr>
        <p:spPr/>
        <p:txBody>
          <a:bodyPr/>
          <a:lstStyle/>
          <a:p>
            <a:fld id="{9641025F-A05C-4A7D-8B76-9B6ECD651E75}" type="datetime1">
              <a:rPr lang="de-DE" smtClean="0"/>
              <a:t>05.05.2024</a:t>
            </a:fld>
            <a:r>
              <a:rPr lang="de-DE" dirty="0"/>
              <a:t> |</a:t>
            </a:r>
          </a:p>
        </p:txBody>
      </p:sp>
      <p:sp>
        <p:nvSpPr>
          <p:cNvPr id="8" name="Fußzeilenplatzhalter 7"/>
          <p:cNvSpPr>
            <a:spLocks noGrp="1"/>
          </p:cNvSpPr>
          <p:nvPr>
            <p:ph type="ftr" sz="quarter" idx="11"/>
          </p:nvPr>
        </p:nvSpPr>
        <p:spPr/>
        <p:txBody>
          <a:bodyPr/>
          <a:lstStyle/>
          <a:p>
            <a:r>
              <a:rPr lang="de-DE" dirty="0"/>
              <a:t>Thema | Autor |</a:t>
            </a:r>
          </a:p>
        </p:txBody>
      </p:sp>
      <p:sp>
        <p:nvSpPr>
          <p:cNvPr id="10" name="Foliennummernplatzhalter 9"/>
          <p:cNvSpPr>
            <a:spLocks noGrp="1"/>
          </p:cNvSpPr>
          <p:nvPr>
            <p:ph type="sldNum" sz="quarter" idx="12"/>
          </p:nvPr>
        </p:nvSpPr>
        <p:spPr/>
        <p:txBody>
          <a:bodyPr/>
          <a:lstStyle/>
          <a:p>
            <a:fld id="{C8417E20-D3C4-4DC2-8CDA-B467B7F6FB04}" type="slidenum">
              <a:rPr lang="de-DE" smtClean="0"/>
              <a:pPr/>
              <a:t>‹Nr.›</a:t>
            </a:fld>
            <a:endParaRPr lang="de-DE" dirty="0"/>
          </a:p>
        </p:txBody>
      </p:sp>
    </p:spTree>
    <p:custDataLst>
      <p:tags r:id="rId1"/>
    </p:custDataLst>
    <p:extLst>
      <p:ext uri="{BB962C8B-B14F-4D97-AF65-F5344CB8AC3E}">
        <p14:creationId xmlns:p14="http://schemas.microsoft.com/office/powerpoint/2010/main" val="127426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dirty="0"/>
              <a:t>Thema | Autor |</a:t>
            </a:r>
          </a:p>
        </p:txBody>
      </p:sp>
      <p:sp>
        <p:nvSpPr>
          <p:cNvPr id="4" name="Datumsplatzhalter 3"/>
          <p:cNvSpPr>
            <a:spLocks noGrp="1"/>
          </p:cNvSpPr>
          <p:nvPr>
            <p:ph type="dt" sz="half" idx="11"/>
          </p:nvPr>
        </p:nvSpPr>
        <p:spPr/>
        <p:txBody>
          <a:bodyPr/>
          <a:lstStyle/>
          <a:p>
            <a:fld id="{485CCC21-00F2-4384-8A25-5E69A67F8837}" type="datetime1">
              <a:rPr lang="de-DE" smtClean="0"/>
              <a:t>05.05.2024</a:t>
            </a:fld>
            <a:r>
              <a:rPr lang="de-DE" dirty="0"/>
              <a:t> |</a:t>
            </a:r>
          </a:p>
        </p:txBody>
      </p:sp>
      <p:sp>
        <p:nvSpPr>
          <p:cNvPr id="5" name="Foliennummernplatzhalter 4"/>
          <p:cNvSpPr>
            <a:spLocks noGrp="1"/>
          </p:cNvSpPr>
          <p:nvPr>
            <p:ph type="sldNum" sz="quarter" idx="12"/>
          </p:nvPr>
        </p:nvSpPr>
        <p:spPr/>
        <p:txBody>
          <a:bodyPr/>
          <a:lstStyle/>
          <a:p>
            <a:fld id="{C8417E20-D3C4-4DC2-8CDA-B467B7F6FB04}" type="slidenum">
              <a:rPr lang="de-DE" smtClean="0"/>
              <a:pPr/>
              <a:t>‹Nr.›</a:t>
            </a:fld>
            <a:endParaRPr lang="de-DE" dirty="0"/>
          </a:p>
        </p:txBody>
      </p:sp>
    </p:spTree>
    <p:extLst>
      <p:ext uri="{BB962C8B-B14F-4D97-AF65-F5344CB8AC3E}">
        <p14:creationId xmlns:p14="http://schemas.microsoft.com/office/powerpoint/2010/main" val="176873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WEKA Template neu">
    <p:spTree>
      <p:nvGrpSpPr>
        <p:cNvPr id="1" name=""/>
        <p:cNvGrpSpPr/>
        <p:nvPr/>
      </p:nvGrpSpPr>
      <p:grpSpPr>
        <a:xfrm>
          <a:off x="0" y="0"/>
          <a:ext cx="0" cy="0"/>
          <a:chOff x="0" y="0"/>
          <a:chExt cx="0" cy="0"/>
        </a:xfrm>
      </p:grpSpPr>
      <p:sp>
        <p:nvSpPr>
          <p:cNvPr id="11" name="Rechteck 10"/>
          <p:cNvSpPr/>
          <p:nvPr userDrawn="1"/>
        </p:nvSpPr>
        <p:spPr>
          <a:xfrm>
            <a:off x="0" y="1016179"/>
            <a:ext cx="12192000" cy="5418869"/>
          </a:xfrm>
          <a:prstGeom prst="rect">
            <a:avLst/>
          </a:prstGeom>
          <a:solidFill>
            <a:srgbClr val="B4B4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e-DE" sz="1800" dirty="0">
              <a:solidFill>
                <a:prstClr val="white"/>
              </a:solidFill>
            </a:endParaRPr>
          </a:p>
        </p:txBody>
      </p:sp>
      <p:sp>
        <p:nvSpPr>
          <p:cNvPr id="9" name="Rechteck 8"/>
          <p:cNvSpPr/>
          <p:nvPr userDrawn="1"/>
        </p:nvSpPr>
        <p:spPr>
          <a:xfrm>
            <a:off x="0" y="0"/>
            <a:ext cx="12192000" cy="1015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3" tIns="45712" rIns="91423" bIns="45712" rtlCol="0" anchor="ctr"/>
          <a:lstStyle/>
          <a:p>
            <a:endParaRPr lang="de-DE" sz="1800" dirty="0"/>
          </a:p>
        </p:txBody>
      </p:sp>
      <p:sp>
        <p:nvSpPr>
          <p:cNvPr id="6" name="Datumsplatzhalter 5"/>
          <p:cNvSpPr>
            <a:spLocks noGrp="1"/>
          </p:cNvSpPr>
          <p:nvPr>
            <p:ph type="dt" sz="half" idx="10"/>
          </p:nvPr>
        </p:nvSpPr>
        <p:spPr/>
        <p:txBody>
          <a:bodyPr/>
          <a:lstStyle/>
          <a:p>
            <a:fld id="{D798EAFE-3B07-4C18-80DD-A25EF078225F}" type="datetime1">
              <a:rPr lang="de-DE" smtClean="0"/>
              <a:t>05.05.2024</a:t>
            </a:fld>
            <a:r>
              <a:rPr lang="de-DE" dirty="0"/>
              <a:t> |</a:t>
            </a:r>
          </a:p>
        </p:txBody>
      </p:sp>
      <p:sp>
        <p:nvSpPr>
          <p:cNvPr id="8" name="Fußzeilenplatzhalter 7"/>
          <p:cNvSpPr>
            <a:spLocks noGrp="1"/>
          </p:cNvSpPr>
          <p:nvPr>
            <p:ph type="ftr" sz="quarter" idx="11"/>
          </p:nvPr>
        </p:nvSpPr>
        <p:spPr/>
        <p:txBody>
          <a:bodyPr/>
          <a:lstStyle/>
          <a:p>
            <a:r>
              <a:rPr lang="de-DE" dirty="0"/>
              <a:t>Thema | Autor |</a:t>
            </a:r>
          </a:p>
        </p:txBody>
      </p:sp>
      <p:sp>
        <p:nvSpPr>
          <p:cNvPr id="10" name="Foliennummernplatzhalter 9"/>
          <p:cNvSpPr>
            <a:spLocks noGrp="1"/>
          </p:cNvSpPr>
          <p:nvPr>
            <p:ph type="sldNum" sz="quarter" idx="12"/>
          </p:nvPr>
        </p:nvSpPr>
        <p:spPr/>
        <p:txBody>
          <a:bodyPr/>
          <a:lstStyle/>
          <a:p>
            <a:fld id="{C8417E20-D3C4-4DC2-8CDA-B467B7F6FB04}" type="slidenum">
              <a:rPr lang="de-DE" smtClean="0"/>
              <a:pPr/>
              <a:t>‹Nr.›</a:t>
            </a:fld>
            <a:endParaRPr lang="de-DE" dirty="0"/>
          </a:p>
        </p:txBody>
      </p:sp>
      <p:sp>
        <p:nvSpPr>
          <p:cNvPr id="12" name="Rechteckige Legende 11"/>
          <p:cNvSpPr/>
          <p:nvPr userDrawn="1"/>
        </p:nvSpPr>
        <p:spPr>
          <a:xfrm>
            <a:off x="1305858" y="1736571"/>
            <a:ext cx="6243004" cy="2572056"/>
          </a:xfrm>
          <a:prstGeom prst="wedgeRectCallout">
            <a:avLst>
              <a:gd name="adj1" fmla="val 21304"/>
              <a:gd name="adj2" fmla="val 87775"/>
            </a:avLst>
          </a:prstGeom>
          <a:solidFill>
            <a:schemeClr val="bg1"/>
          </a:solidFill>
          <a:ln w="38100" cap="sq">
            <a:solidFill>
              <a:srgbClr val="99CC00"/>
            </a:solidFill>
            <a:round/>
          </a:ln>
          <a:effectLst/>
        </p:spPr>
        <p:style>
          <a:lnRef idx="1">
            <a:schemeClr val="accent1"/>
          </a:lnRef>
          <a:fillRef idx="3">
            <a:schemeClr val="accent1"/>
          </a:fillRef>
          <a:effectRef idx="2">
            <a:schemeClr val="accent1"/>
          </a:effectRef>
          <a:fontRef idx="minor">
            <a:schemeClr val="lt1"/>
          </a:fontRef>
        </p:style>
        <p:txBody>
          <a:bodyPr lIns="504000" tIns="360000" rIns="504000" bIns="360000" rtlCol="0" anchor="ctr"/>
          <a:lstStyle/>
          <a:p>
            <a:pPr defTabSz="457189"/>
            <a:r>
              <a:rPr lang="de-DE" sz="2800" spc="60" dirty="0">
                <a:solidFill>
                  <a:srgbClr val="99CC00"/>
                </a:solidFill>
                <a:latin typeface="Arial"/>
                <a:cs typeface="Arial"/>
              </a:rPr>
              <a:t>Vielen Dank für Ihre </a:t>
            </a:r>
          </a:p>
          <a:p>
            <a:pPr defTabSz="457189"/>
            <a:r>
              <a:rPr lang="de-DE" sz="2800" spc="60" dirty="0">
                <a:solidFill>
                  <a:srgbClr val="99CC00"/>
                </a:solidFill>
                <a:latin typeface="Arial"/>
                <a:cs typeface="Arial"/>
              </a:rPr>
              <a:t>Aufmerksamkeit!</a:t>
            </a:r>
          </a:p>
          <a:p>
            <a:pPr algn="ctr" defTabSz="457189"/>
            <a:endParaRPr lang="de-DE" sz="1800" dirty="0">
              <a:solidFill>
                <a:prstClr val="white"/>
              </a:solidFill>
            </a:endParaRPr>
          </a:p>
        </p:txBody>
      </p:sp>
      <p:sp>
        <p:nvSpPr>
          <p:cNvPr id="13" name="Rechteckige Legende 12"/>
          <p:cNvSpPr/>
          <p:nvPr userDrawn="1"/>
        </p:nvSpPr>
        <p:spPr>
          <a:xfrm>
            <a:off x="6895195" y="4055410"/>
            <a:ext cx="2885701" cy="990217"/>
          </a:xfrm>
          <a:prstGeom prst="wedgeRectCallout">
            <a:avLst>
              <a:gd name="adj1" fmla="val 21304"/>
              <a:gd name="adj2" fmla="val 87775"/>
            </a:avLst>
          </a:prstGeom>
          <a:solidFill>
            <a:schemeClr val="bg1"/>
          </a:solidFill>
          <a:ln w="31750" cap="sq">
            <a:solidFill>
              <a:srgbClr val="0052C2">
                <a:alpha val="55000"/>
              </a:srgbClr>
            </a:solidFill>
            <a:round/>
          </a:ln>
          <a:effectLst/>
        </p:spPr>
        <p:style>
          <a:lnRef idx="1">
            <a:schemeClr val="accent1"/>
          </a:lnRef>
          <a:fillRef idx="3">
            <a:schemeClr val="accent1"/>
          </a:fillRef>
          <a:effectRef idx="2">
            <a:schemeClr val="accent1"/>
          </a:effectRef>
          <a:fontRef idx="minor">
            <a:schemeClr val="lt1"/>
          </a:fontRef>
        </p:style>
        <p:txBody>
          <a:bodyPr wrap="square" lIns="216000" tIns="216000" rIns="216000" bIns="216000" rtlCol="0" anchor="b" anchorCtr="0">
            <a:spAutoFit/>
          </a:bodyPr>
          <a:lstStyle/>
          <a:p>
            <a:pPr defTabSz="457189"/>
            <a:r>
              <a:rPr lang="de-DE" sz="900" b="1" dirty="0">
                <a:solidFill>
                  <a:prstClr val="black">
                    <a:lumMod val="65000"/>
                    <a:lumOff val="35000"/>
                  </a:prstClr>
                </a:solidFill>
                <a:latin typeface="Arial"/>
                <a:cs typeface="Arial"/>
              </a:rPr>
              <a:t>WEKA MEDIA GmbH &amp; Co. KG</a:t>
            </a:r>
          </a:p>
          <a:p>
            <a:pPr defTabSz="457189"/>
            <a:r>
              <a:rPr lang="de-DE" sz="900" dirty="0">
                <a:solidFill>
                  <a:prstClr val="black">
                    <a:lumMod val="65000"/>
                    <a:lumOff val="35000"/>
                  </a:prstClr>
                </a:solidFill>
                <a:latin typeface="Arial"/>
                <a:cs typeface="Arial"/>
              </a:rPr>
              <a:t>Römerstraße 4</a:t>
            </a:r>
          </a:p>
          <a:p>
            <a:pPr defTabSz="457189"/>
            <a:r>
              <a:rPr lang="de-DE" sz="900" dirty="0">
                <a:solidFill>
                  <a:prstClr val="black">
                    <a:lumMod val="65000"/>
                    <a:lumOff val="35000"/>
                  </a:prstClr>
                </a:solidFill>
                <a:latin typeface="Arial"/>
                <a:cs typeface="Arial"/>
              </a:rPr>
              <a:t>D-86438 Kissing </a:t>
            </a:r>
          </a:p>
          <a:p>
            <a:pPr defTabSz="457189"/>
            <a:r>
              <a:rPr lang="de-DE" sz="900" dirty="0">
                <a:solidFill>
                  <a:prstClr val="black">
                    <a:lumMod val="65000"/>
                    <a:lumOff val="35000"/>
                  </a:prstClr>
                </a:solidFill>
                <a:latin typeface="Arial"/>
                <a:cs typeface="Arial"/>
                <a:hlinkClick r:id="rId2"/>
              </a:rPr>
              <a:t>www.weka.de</a:t>
            </a:r>
            <a:endParaRPr lang="de-DE" sz="900" dirty="0">
              <a:solidFill>
                <a:prstClr val="black">
                  <a:lumMod val="65000"/>
                  <a:lumOff val="35000"/>
                </a:prstClr>
              </a:solidFill>
              <a:latin typeface="Arial"/>
              <a:cs typeface="Arial"/>
            </a:endParaRPr>
          </a:p>
        </p:txBody>
      </p:sp>
    </p:spTree>
    <p:extLst>
      <p:ext uri="{BB962C8B-B14F-4D97-AF65-F5344CB8AC3E}">
        <p14:creationId xmlns:p14="http://schemas.microsoft.com/office/powerpoint/2010/main" val="151630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000"/>
            </a:lvl1pPr>
          </a:lstStyle>
          <a:p>
            <a:r>
              <a:rPr lang="de-DE" dirty="0"/>
              <a:t>Titelmasterformat durch Klicken bearbeiten </a:t>
            </a:r>
          </a:p>
        </p:txBody>
      </p:sp>
      <p:sp>
        <p:nvSpPr>
          <p:cNvPr id="3" name="Datumsplatzhalter 2"/>
          <p:cNvSpPr>
            <a:spLocks noGrp="1"/>
          </p:cNvSpPr>
          <p:nvPr>
            <p:ph type="dt" sz="half" idx="10"/>
          </p:nvPr>
        </p:nvSpPr>
        <p:spPr/>
        <p:txBody>
          <a:bodyPr/>
          <a:lstStyle/>
          <a:p>
            <a:fld id="{0D13D19B-E215-4A7F-9C62-6B9ED49ED294}" type="datetime1">
              <a:rPr lang="de-DE" smtClean="0"/>
              <a:t>05.05.2024</a:t>
            </a:fld>
            <a:r>
              <a:rPr lang="de-DE" dirty="0"/>
              <a:t> |</a:t>
            </a:r>
          </a:p>
        </p:txBody>
      </p:sp>
      <p:sp>
        <p:nvSpPr>
          <p:cNvPr id="4" name="Fußzeilenplatzhalter 3"/>
          <p:cNvSpPr>
            <a:spLocks noGrp="1"/>
          </p:cNvSpPr>
          <p:nvPr>
            <p:ph type="ftr" sz="quarter" idx="11"/>
          </p:nvPr>
        </p:nvSpPr>
        <p:spPr/>
        <p:txBody>
          <a:bodyPr/>
          <a:lstStyle/>
          <a:p>
            <a:r>
              <a:rPr lang="de-DE" dirty="0"/>
              <a:t>Thema | Autor |</a:t>
            </a:r>
          </a:p>
        </p:txBody>
      </p:sp>
      <p:sp>
        <p:nvSpPr>
          <p:cNvPr id="5" name="Foliennummernplatzhalter 4"/>
          <p:cNvSpPr>
            <a:spLocks noGrp="1"/>
          </p:cNvSpPr>
          <p:nvPr>
            <p:ph type="sldNum" sz="quarter" idx="12"/>
          </p:nvPr>
        </p:nvSpPr>
        <p:spPr/>
        <p:txBody>
          <a:bodyPr/>
          <a:lstStyle/>
          <a:p>
            <a:fld id="{C8417E20-D3C4-4DC2-8CDA-B467B7F6FB04}" type="slidenum">
              <a:rPr lang="de-DE" smtClean="0"/>
              <a:pPr/>
              <a:t>‹Nr.›</a:t>
            </a:fld>
            <a:endParaRPr lang="de-DE" dirty="0"/>
          </a:p>
        </p:txBody>
      </p:sp>
    </p:spTree>
    <p:extLst>
      <p:ext uri="{BB962C8B-B14F-4D97-AF65-F5344CB8AC3E}">
        <p14:creationId xmlns:p14="http://schemas.microsoft.com/office/powerpoint/2010/main" val="165449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dirty="0"/>
              <a:t>Thema | Autor |</a:t>
            </a:r>
          </a:p>
        </p:txBody>
      </p:sp>
      <p:sp>
        <p:nvSpPr>
          <p:cNvPr id="4" name="Datumsplatzhalter 3"/>
          <p:cNvSpPr>
            <a:spLocks noGrp="1"/>
          </p:cNvSpPr>
          <p:nvPr>
            <p:ph type="dt" sz="half" idx="11"/>
          </p:nvPr>
        </p:nvSpPr>
        <p:spPr/>
        <p:txBody>
          <a:bodyPr/>
          <a:lstStyle/>
          <a:p>
            <a:fld id="{F5806027-67EF-4DDD-8C38-6AEEA08354D3}" type="datetime1">
              <a:rPr lang="de-DE" smtClean="0"/>
              <a:t>05.05.2024</a:t>
            </a:fld>
            <a:r>
              <a:rPr lang="de-DE" dirty="0"/>
              <a:t> |</a:t>
            </a:r>
          </a:p>
        </p:txBody>
      </p:sp>
      <p:sp>
        <p:nvSpPr>
          <p:cNvPr id="5" name="Foliennummernplatzhalter 4"/>
          <p:cNvSpPr>
            <a:spLocks noGrp="1"/>
          </p:cNvSpPr>
          <p:nvPr>
            <p:ph type="sldNum" sz="quarter" idx="12"/>
          </p:nvPr>
        </p:nvSpPr>
        <p:spPr/>
        <p:txBody>
          <a:bodyPr/>
          <a:lstStyle/>
          <a:p>
            <a:fld id="{C8417E20-D3C4-4DC2-8CDA-B467B7F6FB04}" type="slidenum">
              <a:rPr lang="de-DE" smtClean="0"/>
              <a:pPr/>
              <a:t>‹Nr.›</a:t>
            </a:fld>
            <a:endParaRPr lang="de-DE" dirty="0"/>
          </a:p>
        </p:txBody>
      </p:sp>
    </p:spTree>
    <p:extLst>
      <p:ext uri="{BB962C8B-B14F-4D97-AF65-F5344CB8AC3E}">
        <p14:creationId xmlns:p14="http://schemas.microsoft.com/office/powerpoint/2010/main" val="271552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000"/>
            </a:lvl1pPr>
          </a:lstStyle>
          <a:p>
            <a:r>
              <a:rPr lang="de-DE"/>
              <a:t>Titelmasterformat durch Klicken bearbeiten</a:t>
            </a:r>
          </a:p>
        </p:txBody>
      </p:sp>
      <p:sp>
        <p:nvSpPr>
          <p:cNvPr id="3" name="Datumsplatzhalter 2"/>
          <p:cNvSpPr>
            <a:spLocks noGrp="1"/>
          </p:cNvSpPr>
          <p:nvPr>
            <p:ph type="dt" sz="half" idx="10"/>
          </p:nvPr>
        </p:nvSpPr>
        <p:spPr/>
        <p:txBody>
          <a:bodyPr/>
          <a:lstStyle/>
          <a:p>
            <a:fld id="{7D86353B-7C36-4FD0-B807-2CEA3BB205D4}" type="datetime1">
              <a:rPr lang="de-DE" smtClean="0"/>
              <a:t>05.05.2024</a:t>
            </a:fld>
            <a:r>
              <a:rPr lang="de-DE" dirty="0"/>
              <a:t> |</a:t>
            </a:r>
          </a:p>
        </p:txBody>
      </p:sp>
      <p:sp>
        <p:nvSpPr>
          <p:cNvPr id="6" name="Fußzeilenplatzhalter 5"/>
          <p:cNvSpPr>
            <a:spLocks noGrp="1"/>
          </p:cNvSpPr>
          <p:nvPr>
            <p:ph type="ftr" sz="quarter" idx="11"/>
          </p:nvPr>
        </p:nvSpPr>
        <p:spPr/>
        <p:txBody>
          <a:bodyPr/>
          <a:lstStyle/>
          <a:p>
            <a:r>
              <a:rPr lang="de-DE" dirty="0"/>
              <a:t>Thema | Autor |</a:t>
            </a:r>
          </a:p>
        </p:txBody>
      </p:sp>
      <p:sp>
        <p:nvSpPr>
          <p:cNvPr id="7" name="Foliennummernplatzhalter 6"/>
          <p:cNvSpPr>
            <a:spLocks noGrp="1"/>
          </p:cNvSpPr>
          <p:nvPr>
            <p:ph type="sldNum" sz="quarter" idx="12"/>
          </p:nvPr>
        </p:nvSpPr>
        <p:spPr/>
        <p:txBody>
          <a:bodyPr/>
          <a:lstStyle/>
          <a:p>
            <a:fld id="{C8417E20-D3C4-4DC2-8CDA-B467B7F6FB04}" type="slidenum">
              <a:rPr lang="de-DE" smtClean="0"/>
              <a:pPr/>
              <a:t>‹Nr.›</a:t>
            </a:fld>
            <a:endParaRPr lang="de-DE" dirty="0"/>
          </a:p>
        </p:txBody>
      </p:sp>
      <p:sp>
        <p:nvSpPr>
          <p:cNvPr id="9" name="Bildplatzhalter 8"/>
          <p:cNvSpPr>
            <a:spLocks noGrp="1"/>
          </p:cNvSpPr>
          <p:nvPr>
            <p:ph type="pic" sz="quarter" idx="13"/>
          </p:nvPr>
        </p:nvSpPr>
        <p:spPr>
          <a:xfrm>
            <a:off x="2351626" y="1557340"/>
            <a:ext cx="4607983" cy="2951163"/>
          </a:xfrm>
        </p:spPr>
        <p:txBody>
          <a:bodyPr/>
          <a:lstStyle>
            <a:lvl1pPr>
              <a:defRPr/>
            </a:lvl1pPr>
          </a:lstStyle>
          <a:p>
            <a:r>
              <a:rPr lang="de-DE" dirty="0"/>
              <a:t>Bild durch Klicken auf Symbol hinzufügen</a:t>
            </a:r>
          </a:p>
        </p:txBody>
      </p:sp>
    </p:spTree>
    <p:extLst>
      <p:ext uri="{BB962C8B-B14F-4D97-AF65-F5344CB8AC3E}">
        <p14:creationId xmlns:p14="http://schemas.microsoft.com/office/powerpoint/2010/main" val="234010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dirty="0"/>
              <a:t>Thema | Autor |</a:t>
            </a:r>
          </a:p>
        </p:txBody>
      </p:sp>
      <p:sp>
        <p:nvSpPr>
          <p:cNvPr id="4" name="Datumsplatzhalter 3"/>
          <p:cNvSpPr>
            <a:spLocks noGrp="1"/>
          </p:cNvSpPr>
          <p:nvPr>
            <p:ph type="dt" sz="half" idx="11"/>
          </p:nvPr>
        </p:nvSpPr>
        <p:spPr/>
        <p:txBody>
          <a:bodyPr/>
          <a:lstStyle/>
          <a:p>
            <a:fld id="{764049A9-E040-4FF9-8D12-B4D942A94A65}" type="datetime1">
              <a:rPr lang="de-DE" smtClean="0"/>
              <a:t>05.05.2024</a:t>
            </a:fld>
            <a:r>
              <a:rPr lang="de-DE" dirty="0"/>
              <a:t> |</a:t>
            </a:r>
          </a:p>
        </p:txBody>
      </p:sp>
      <p:sp>
        <p:nvSpPr>
          <p:cNvPr id="5" name="Foliennummernplatzhalter 4"/>
          <p:cNvSpPr>
            <a:spLocks noGrp="1"/>
          </p:cNvSpPr>
          <p:nvPr>
            <p:ph type="sldNum" sz="quarter" idx="12"/>
          </p:nvPr>
        </p:nvSpPr>
        <p:spPr/>
        <p:txBody>
          <a:bodyPr/>
          <a:lstStyle/>
          <a:p>
            <a:fld id="{C8417E20-D3C4-4DC2-8CDA-B467B7F6FB04}" type="slidenum">
              <a:rPr lang="de-DE" smtClean="0"/>
              <a:pPr/>
              <a:t>‹Nr.›</a:t>
            </a:fld>
            <a:endParaRPr lang="de-DE" dirty="0"/>
          </a:p>
        </p:txBody>
      </p:sp>
      <p:sp>
        <p:nvSpPr>
          <p:cNvPr id="7" name="Diagrammplatzhalter 6"/>
          <p:cNvSpPr>
            <a:spLocks noGrp="1"/>
          </p:cNvSpPr>
          <p:nvPr>
            <p:ph type="chart" sz="quarter" idx="13"/>
          </p:nvPr>
        </p:nvSpPr>
        <p:spPr>
          <a:xfrm>
            <a:off x="1200153" y="1628776"/>
            <a:ext cx="6815667" cy="3960813"/>
          </a:xfrm>
        </p:spPr>
        <p:txBody>
          <a:bodyPr/>
          <a:lstStyle/>
          <a:p>
            <a:r>
              <a:rPr lang="de-DE" dirty="0"/>
              <a:t>Diagramm durch Klicken auf Symbol hinzufügen</a:t>
            </a:r>
          </a:p>
        </p:txBody>
      </p:sp>
    </p:spTree>
    <p:extLst>
      <p:ext uri="{BB962C8B-B14F-4D97-AF65-F5344CB8AC3E}">
        <p14:creationId xmlns:p14="http://schemas.microsoft.com/office/powerpoint/2010/main" val="293982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dirty="0"/>
              <a:t>Thema | Autor |</a:t>
            </a:r>
          </a:p>
        </p:txBody>
      </p:sp>
      <p:sp>
        <p:nvSpPr>
          <p:cNvPr id="4" name="Datumsplatzhalter 3"/>
          <p:cNvSpPr>
            <a:spLocks noGrp="1"/>
          </p:cNvSpPr>
          <p:nvPr>
            <p:ph type="dt" sz="half" idx="11"/>
          </p:nvPr>
        </p:nvSpPr>
        <p:spPr/>
        <p:txBody>
          <a:bodyPr/>
          <a:lstStyle/>
          <a:p>
            <a:fld id="{AFA79920-FC72-4B64-80A7-9BECABF57F39}" type="datetime1">
              <a:rPr lang="de-DE" smtClean="0"/>
              <a:t>05.05.2024</a:t>
            </a:fld>
            <a:r>
              <a:rPr lang="de-DE" dirty="0"/>
              <a:t> |</a:t>
            </a:r>
          </a:p>
        </p:txBody>
      </p:sp>
      <p:sp>
        <p:nvSpPr>
          <p:cNvPr id="5" name="Foliennummernplatzhalter 4"/>
          <p:cNvSpPr>
            <a:spLocks noGrp="1"/>
          </p:cNvSpPr>
          <p:nvPr>
            <p:ph type="sldNum" sz="quarter" idx="12"/>
          </p:nvPr>
        </p:nvSpPr>
        <p:spPr/>
        <p:txBody>
          <a:bodyPr/>
          <a:lstStyle/>
          <a:p>
            <a:fld id="{C8417E20-D3C4-4DC2-8CDA-B467B7F6FB04}" type="slidenum">
              <a:rPr lang="de-DE" smtClean="0"/>
              <a:pPr/>
              <a:t>‹Nr.›</a:t>
            </a:fld>
            <a:endParaRPr lang="de-DE" dirty="0"/>
          </a:p>
        </p:txBody>
      </p:sp>
    </p:spTree>
    <p:extLst>
      <p:ext uri="{BB962C8B-B14F-4D97-AF65-F5344CB8AC3E}">
        <p14:creationId xmlns:p14="http://schemas.microsoft.com/office/powerpoint/2010/main" val="137222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dirty="0"/>
              <a:t>Thema | Autor |</a:t>
            </a:r>
          </a:p>
        </p:txBody>
      </p:sp>
      <p:sp>
        <p:nvSpPr>
          <p:cNvPr id="4" name="Datumsplatzhalter 3"/>
          <p:cNvSpPr>
            <a:spLocks noGrp="1"/>
          </p:cNvSpPr>
          <p:nvPr>
            <p:ph type="dt" sz="half" idx="11"/>
          </p:nvPr>
        </p:nvSpPr>
        <p:spPr/>
        <p:txBody>
          <a:bodyPr/>
          <a:lstStyle/>
          <a:p>
            <a:fld id="{E02F24B2-81B9-439A-B784-DBDF622DD659}" type="datetime1">
              <a:rPr lang="de-DE" smtClean="0"/>
              <a:t>05.05.2024</a:t>
            </a:fld>
            <a:r>
              <a:rPr lang="de-DE" dirty="0"/>
              <a:t> |</a:t>
            </a:r>
          </a:p>
        </p:txBody>
      </p:sp>
      <p:sp>
        <p:nvSpPr>
          <p:cNvPr id="5" name="Foliennummernplatzhalter 4"/>
          <p:cNvSpPr>
            <a:spLocks noGrp="1"/>
          </p:cNvSpPr>
          <p:nvPr>
            <p:ph type="sldNum" sz="quarter" idx="12"/>
          </p:nvPr>
        </p:nvSpPr>
        <p:spPr/>
        <p:txBody>
          <a:bodyPr/>
          <a:lstStyle/>
          <a:p>
            <a:fld id="{C8417E20-D3C4-4DC2-8CDA-B467B7F6FB04}" type="slidenum">
              <a:rPr lang="de-DE" smtClean="0"/>
              <a:pPr/>
              <a:t>‹Nr.›</a:t>
            </a:fld>
            <a:endParaRPr lang="de-DE" dirty="0"/>
          </a:p>
        </p:txBody>
      </p:sp>
      <p:sp>
        <p:nvSpPr>
          <p:cNvPr id="7" name="Inhaltsplatzhalter 6"/>
          <p:cNvSpPr>
            <a:spLocks noGrp="1"/>
          </p:cNvSpPr>
          <p:nvPr>
            <p:ph sz="quarter" idx="13"/>
          </p:nvPr>
        </p:nvSpPr>
        <p:spPr>
          <a:xfrm>
            <a:off x="1295400" y="1268415"/>
            <a:ext cx="8257117" cy="43926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4414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dirty="0"/>
              <a:t>Thema | Autor |</a:t>
            </a:r>
          </a:p>
        </p:txBody>
      </p:sp>
      <p:sp>
        <p:nvSpPr>
          <p:cNvPr id="4" name="Datumsplatzhalter 3"/>
          <p:cNvSpPr>
            <a:spLocks noGrp="1"/>
          </p:cNvSpPr>
          <p:nvPr>
            <p:ph type="dt" sz="half" idx="11"/>
          </p:nvPr>
        </p:nvSpPr>
        <p:spPr/>
        <p:txBody>
          <a:bodyPr/>
          <a:lstStyle/>
          <a:p>
            <a:fld id="{2753EAC2-3411-4F1D-BA21-6420A0C4BAE3}" type="datetime1">
              <a:rPr lang="de-DE" smtClean="0"/>
              <a:t>05.05.2024</a:t>
            </a:fld>
            <a:r>
              <a:rPr lang="de-DE" dirty="0"/>
              <a:t> |</a:t>
            </a:r>
          </a:p>
        </p:txBody>
      </p:sp>
      <p:sp>
        <p:nvSpPr>
          <p:cNvPr id="5" name="Foliennummernplatzhalter 4"/>
          <p:cNvSpPr>
            <a:spLocks noGrp="1"/>
          </p:cNvSpPr>
          <p:nvPr>
            <p:ph type="sldNum" sz="quarter" idx="12"/>
          </p:nvPr>
        </p:nvSpPr>
        <p:spPr/>
        <p:txBody>
          <a:bodyPr/>
          <a:lstStyle/>
          <a:p>
            <a:fld id="{C8417E20-D3C4-4DC2-8CDA-B467B7F6FB04}" type="slidenum">
              <a:rPr lang="de-DE" smtClean="0"/>
              <a:pPr/>
              <a:t>‹Nr.›</a:t>
            </a:fld>
            <a:endParaRPr lang="de-DE" dirty="0"/>
          </a:p>
        </p:txBody>
      </p:sp>
      <p:sp>
        <p:nvSpPr>
          <p:cNvPr id="7" name="Tabellenplatzhalter 6"/>
          <p:cNvSpPr>
            <a:spLocks noGrp="1"/>
          </p:cNvSpPr>
          <p:nvPr>
            <p:ph type="tbl" sz="quarter" idx="13"/>
          </p:nvPr>
        </p:nvSpPr>
        <p:spPr>
          <a:xfrm>
            <a:off x="1102788" y="1484322"/>
            <a:ext cx="8449733" cy="3457575"/>
          </a:xfrm>
        </p:spPr>
        <p:txBody>
          <a:bodyPr/>
          <a:lstStyle/>
          <a:p>
            <a:r>
              <a:rPr lang="de-DE" dirty="0"/>
              <a:t>Tabelle durch Klicken auf Symbol hinzufügen</a:t>
            </a:r>
          </a:p>
        </p:txBody>
      </p:sp>
    </p:spTree>
    <p:extLst>
      <p:ext uri="{BB962C8B-B14F-4D97-AF65-F5344CB8AC3E}">
        <p14:creationId xmlns:p14="http://schemas.microsoft.com/office/powerpoint/2010/main" val="326200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09600" y="1594756"/>
            <a:ext cx="10972800" cy="4525963"/>
          </a:xfrm>
          <a:prstGeom prst="rect">
            <a:avLst/>
          </a:prstGeom>
        </p:spPr>
        <p:txBody>
          <a:bodyPr vert="horz" lIns="91423" tIns="45712" rIns="91423" bIns="45712" rtlCol="0">
            <a:normAutofit/>
          </a:bodyPr>
          <a:lstStyle/>
          <a:p>
            <a:pPr lvl="0"/>
            <a:r>
              <a:rPr lang="de-DE" dirty="0"/>
              <a:t>Textmasterformat bearbeiten</a:t>
            </a:r>
          </a:p>
          <a:p>
            <a:pPr lvl="1"/>
            <a:r>
              <a:rPr lang="de-DE" dirty="0"/>
              <a:t>Zweite Ebene</a:t>
            </a:r>
          </a:p>
          <a:p>
            <a:pPr lvl="2"/>
            <a:r>
              <a:rPr lang="de-DE" dirty="0"/>
              <a:t>Dritte Ebene</a:t>
            </a:r>
          </a:p>
        </p:txBody>
      </p:sp>
      <p:sp>
        <p:nvSpPr>
          <p:cNvPr id="7" name="Rechteck 6"/>
          <p:cNvSpPr/>
          <p:nvPr/>
        </p:nvSpPr>
        <p:spPr>
          <a:xfrm>
            <a:off x="0" y="0"/>
            <a:ext cx="12192000" cy="1015200"/>
          </a:xfrm>
          <a:prstGeom prst="rect">
            <a:avLst/>
          </a:prstGeom>
          <a:solidFill>
            <a:srgbClr val="B4B4B4"/>
          </a:solidFill>
          <a:ln>
            <a:noFill/>
          </a:ln>
          <a:effectLst/>
        </p:spPr>
        <p:style>
          <a:lnRef idx="1">
            <a:schemeClr val="accent1"/>
          </a:lnRef>
          <a:fillRef idx="3">
            <a:schemeClr val="accent1"/>
          </a:fillRef>
          <a:effectRef idx="2">
            <a:schemeClr val="accent1"/>
          </a:effectRef>
          <a:fontRef idx="minor">
            <a:schemeClr val="lt1"/>
          </a:fontRef>
        </p:style>
        <p:txBody>
          <a:bodyPr lIns="91423" tIns="45712" rIns="91423" bIns="45712" rtlCol="0" anchor="ctr"/>
          <a:lstStyle/>
          <a:p>
            <a:endParaRPr lang="de-DE" sz="1800" dirty="0"/>
          </a:p>
        </p:txBody>
      </p:sp>
      <p:sp>
        <p:nvSpPr>
          <p:cNvPr id="2" name="Titelplatzhalter 1"/>
          <p:cNvSpPr>
            <a:spLocks noGrp="1"/>
          </p:cNvSpPr>
          <p:nvPr>
            <p:ph type="title"/>
          </p:nvPr>
        </p:nvSpPr>
        <p:spPr>
          <a:xfrm>
            <a:off x="609600" y="274638"/>
            <a:ext cx="10972800" cy="562075"/>
          </a:xfrm>
          <a:prstGeom prst="rect">
            <a:avLst/>
          </a:prstGeom>
        </p:spPr>
        <p:txBody>
          <a:bodyPr vert="horz" lIns="91423" tIns="45712" rIns="91423" bIns="45712" rtlCol="0" anchor="ctr">
            <a:normAutofit/>
          </a:bodyPr>
          <a:lstStyle/>
          <a:p>
            <a:r>
              <a:rPr lang="de-DE" dirty="0"/>
              <a:t>Titelmasterformat durch Klicken bearbeiten</a:t>
            </a:r>
          </a:p>
        </p:txBody>
      </p:sp>
      <p:sp>
        <p:nvSpPr>
          <p:cNvPr id="4" name="Fußzeilenplatzhalter 3"/>
          <p:cNvSpPr>
            <a:spLocks noGrp="1"/>
          </p:cNvSpPr>
          <p:nvPr>
            <p:ph type="ftr" sz="quarter" idx="3"/>
          </p:nvPr>
        </p:nvSpPr>
        <p:spPr>
          <a:xfrm>
            <a:off x="6768075" y="6450813"/>
            <a:ext cx="3860800" cy="365125"/>
          </a:xfrm>
          <a:prstGeom prst="rect">
            <a:avLst/>
          </a:prstGeom>
        </p:spPr>
        <p:txBody>
          <a:bodyPr vert="horz" lIns="91423" tIns="45712" rIns="91423" bIns="45712" rtlCol="0" anchor="ctr"/>
          <a:lstStyle>
            <a:lvl1pPr algn="r">
              <a:defRPr sz="900">
                <a:solidFill>
                  <a:schemeClr val="bg1"/>
                </a:solidFill>
              </a:defRPr>
            </a:lvl1pPr>
          </a:lstStyle>
          <a:p>
            <a:r>
              <a:rPr lang="de-DE" dirty="0"/>
              <a:t>Thema | Autor |</a:t>
            </a:r>
          </a:p>
        </p:txBody>
      </p:sp>
      <p:sp>
        <p:nvSpPr>
          <p:cNvPr id="5" name="Datumsplatzhalter 4"/>
          <p:cNvSpPr>
            <a:spLocks noGrp="1"/>
          </p:cNvSpPr>
          <p:nvPr>
            <p:ph type="dt" sz="half" idx="2"/>
          </p:nvPr>
        </p:nvSpPr>
        <p:spPr>
          <a:xfrm>
            <a:off x="10416480" y="6448259"/>
            <a:ext cx="1116608" cy="365125"/>
          </a:xfrm>
          <a:prstGeom prst="rect">
            <a:avLst/>
          </a:prstGeom>
        </p:spPr>
        <p:txBody>
          <a:bodyPr vert="horz" lIns="91423" tIns="45712" rIns="91423" bIns="45712" rtlCol="0" anchor="ctr"/>
          <a:lstStyle>
            <a:lvl1pPr algn="r">
              <a:defRPr sz="900">
                <a:solidFill>
                  <a:schemeClr val="bg1"/>
                </a:solidFill>
              </a:defRPr>
            </a:lvl1pPr>
          </a:lstStyle>
          <a:p>
            <a:fld id="{D1EE3E10-3458-4E8E-9530-1BCAA79BD28D}" type="datetime1">
              <a:rPr lang="de-DE" smtClean="0"/>
              <a:t>05.05.2024</a:t>
            </a:fld>
            <a:r>
              <a:rPr lang="de-DE" dirty="0"/>
              <a:t> |</a:t>
            </a:r>
          </a:p>
        </p:txBody>
      </p:sp>
      <p:sp>
        <p:nvSpPr>
          <p:cNvPr id="6" name="Foliennummernplatzhalter 5"/>
          <p:cNvSpPr>
            <a:spLocks noGrp="1"/>
          </p:cNvSpPr>
          <p:nvPr>
            <p:ph type="sldNum" sz="quarter" idx="4"/>
          </p:nvPr>
        </p:nvSpPr>
        <p:spPr>
          <a:xfrm>
            <a:off x="11472597" y="6449251"/>
            <a:ext cx="684179" cy="365125"/>
          </a:xfrm>
          <a:prstGeom prst="rect">
            <a:avLst/>
          </a:prstGeom>
        </p:spPr>
        <p:txBody>
          <a:bodyPr vert="horz" lIns="91423" tIns="45712" rIns="91423" bIns="45712" rtlCol="0" anchor="ctr"/>
          <a:lstStyle>
            <a:lvl1pPr algn="l">
              <a:defRPr sz="900">
                <a:solidFill>
                  <a:schemeClr val="bg1"/>
                </a:solidFill>
              </a:defRPr>
            </a:lvl1pPr>
          </a:lstStyle>
          <a:p>
            <a:fld id="{C8417E20-D3C4-4DC2-8CDA-B467B7F6FB04}" type="slidenum">
              <a:rPr lang="de-DE" smtClean="0"/>
              <a:pPr/>
              <a:t>‹Nr.›</a:t>
            </a:fld>
            <a:endParaRPr lang="de-DE" dirty="0"/>
          </a:p>
        </p:txBody>
      </p:sp>
      <p:sp>
        <p:nvSpPr>
          <p:cNvPr id="10" name="Rechteck 9"/>
          <p:cNvSpPr/>
          <p:nvPr userDrawn="1"/>
        </p:nvSpPr>
        <p:spPr>
          <a:xfrm>
            <a:off x="0" y="6435045"/>
            <a:ext cx="12192000" cy="422956"/>
          </a:xfrm>
          <a:prstGeom prst="rect">
            <a:avLst/>
          </a:prstGeom>
          <a:solidFill>
            <a:srgbClr val="99CC00"/>
          </a:solidFill>
          <a:ln>
            <a:noFill/>
          </a:ln>
          <a:effectLst/>
        </p:spPr>
        <p:style>
          <a:lnRef idx="1">
            <a:schemeClr val="accent1"/>
          </a:lnRef>
          <a:fillRef idx="3">
            <a:schemeClr val="accent1"/>
          </a:fillRef>
          <a:effectRef idx="2">
            <a:schemeClr val="accent1"/>
          </a:effectRef>
          <a:fontRef idx="minor">
            <a:schemeClr val="lt1"/>
          </a:fontRef>
        </p:style>
        <p:txBody>
          <a:bodyPr lIns="91423" tIns="45712" rIns="91423" bIns="45712" rtlCol="0" anchor="ctr"/>
          <a:lstStyle/>
          <a:p>
            <a:pPr algn="ctr"/>
            <a:endParaRPr lang="de-DE" sz="1800" dirty="0"/>
          </a:p>
        </p:txBody>
      </p:sp>
      <p:pic>
        <p:nvPicPr>
          <p:cNvPr id="8" name="Inhaltsplatzhalter 3">
            <a:extLst>
              <a:ext uri="{FF2B5EF4-FFF2-40B4-BE49-F238E27FC236}">
                <a16:creationId xmlns:a16="http://schemas.microsoft.com/office/drawing/2014/main" id="{A4ACF5C1-EB6B-19FE-9C80-C3E45AE933F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09600" y="6221816"/>
            <a:ext cx="510563" cy="519552"/>
          </a:xfrm>
          <a:prstGeom prst="rect">
            <a:avLst/>
          </a:prstGeom>
          <a:ln w="9525" cmpd="sng">
            <a:solidFill>
              <a:schemeClr val="bg1"/>
            </a:solidFill>
          </a:ln>
        </p:spPr>
      </p:pic>
      <p:sp>
        <p:nvSpPr>
          <p:cNvPr id="11" name="Textfeld 2">
            <a:extLst>
              <a:ext uri="{FF2B5EF4-FFF2-40B4-BE49-F238E27FC236}">
                <a16:creationId xmlns:a16="http://schemas.microsoft.com/office/drawing/2014/main" id="{ACBAC308-C53D-8F5F-4F6A-943A97A0E8DC}"/>
              </a:ext>
            </a:extLst>
          </p:cNvPr>
          <p:cNvSpPr txBox="1">
            <a:spLocks noChangeArrowheads="1"/>
          </p:cNvSpPr>
          <p:nvPr userDrawn="1"/>
        </p:nvSpPr>
        <p:spPr bwMode="auto">
          <a:xfrm>
            <a:off x="7896200" y="6536238"/>
            <a:ext cx="37242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Frutiger LT 55 Roman" pitchFamily="34" charset="0"/>
                <a:ea typeface="ＭＳ Ｐゴシック" panose="020B0600070205080204" pitchFamily="34" charset="-128"/>
              </a:defRPr>
            </a:lvl1pPr>
            <a:lvl2pPr marL="742950" indent="-285750">
              <a:defRPr>
                <a:solidFill>
                  <a:schemeClr val="tx1"/>
                </a:solidFill>
                <a:latin typeface="Frutiger LT 55 Roman" pitchFamily="34" charset="0"/>
                <a:ea typeface="ＭＳ Ｐゴシック" panose="020B0600070205080204" pitchFamily="34" charset="-128"/>
              </a:defRPr>
            </a:lvl2pPr>
            <a:lvl3pPr marL="1143000" indent="-228600">
              <a:defRPr>
                <a:solidFill>
                  <a:schemeClr val="tx1"/>
                </a:solidFill>
                <a:latin typeface="Frutiger LT 55 Roman" pitchFamily="34" charset="0"/>
                <a:ea typeface="ＭＳ Ｐゴシック" panose="020B0600070205080204" pitchFamily="34" charset="-128"/>
              </a:defRPr>
            </a:lvl3pPr>
            <a:lvl4pPr marL="1600200" indent="-228600">
              <a:defRPr>
                <a:solidFill>
                  <a:schemeClr val="tx1"/>
                </a:solidFill>
                <a:latin typeface="Frutiger LT 55 Roman" pitchFamily="34" charset="0"/>
                <a:ea typeface="ＭＳ Ｐゴシック" panose="020B0600070205080204" pitchFamily="34" charset="-128"/>
              </a:defRPr>
            </a:lvl4pPr>
            <a:lvl5pPr marL="2057400" indent="-228600">
              <a:defRPr>
                <a:solidFill>
                  <a:schemeClr val="tx1"/>
                </a:solidFill>
                <a:latin typeface="Frutiger LT 55 Roman"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Frutiger LT 55 Roman"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Frutiger LT 55 Roman"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Frutiger LT 55 Roman"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Frutiger LT 55 Roman" pitchFamily="34" charset="0"/>
                <a:ea typeface="ＭＳ Ｐゴシック" panose="020B0600070205080204" pitchFamily="34" charset="-128"/>
              </a:defRPr>
            </a:lvl9pPr>
          </a:lstStyle>
          <a:p>
            <a:pPr algn="r"/>
            <a:r>
              <a:rPr lang="fr-FR" altLang="de-DE" sz="900" dirty="0">
                <a:solidFill>
                  <a:schemeClr val="bg1"/>
                </a:solidFill>
                <a:latin typeface="Roboto Light" panose="02000000000000000000" pitchFamily="2" charset="0"/>
              </a:rPr>
              <a:t>WEKA MANAGER CE 4.4</a:t>
            </a:r>
            <a:r>
              <a:rPr lang="de-DE" altLang="de-DE" sz="900" dirty="0">
                <a:solidFill>
                  <a:schemeClr val="bg1"/>
                </a:solidFill>
                <a:latin typeface="Roboto Light" panose="02000000000000000000" pitchFamily="2" charset="0"/>
              </a:rPr>
              <a:t> •  JÖRG ERTELT  •  TT.MM.JJJJ  •  </a:t>
            </a:r>
            <a:fld id="{CEFAE2DE-590D-4497-B6D4-B1BF610696FC}" type="slidenum">
              <a:rPr lang="de-DE" altLang="de-DE" sz="900">
                <a:solidFill>
                  <a:schemeClr val="bg1"/>
                </a:solidFill>
                <a:latin typeface="Roboto Light" panose="02000000000000000000" pitchFamily="2" charset="0"/>
              </a:rPr>
              <a:pPr algn="r"/>
              <a:t>‹Nr.›</a:t>
            </a:fld>
            <a:r>
              <a:rPr lang="de-DE" altLang="de-DE" sz="900" dirty="0">
                <a:solidFill>
                  <a:schemeClr val="bg1"/>
                </a:solidFill>
                <a:latin typeface="Roboto Light" panose="02000000000000000000" pitchFamily="2" charset="0"/>
              </a:rPr>
              <a:t>  </a:t>
            </a:r>
          </a:p>
        </p:txBody>
      </p:sp>
    </p:spTree>
    <p:custDataLst>
      <p:tags r:id="rId12"/>
    </p:custDataLst>
    <p:extLst>
      <p:ext uri="{BB962C8B-B14F-4D97-AF65-F5344CB8AC3E}">
        <p14:creationId xmlns:p14="http://schemas.microsoft.com/office/powerpoint/2010/main" val="278776445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7" r:id="rId4"/>
    <p:sldLayoutId id="2147483651" r:id="rId5"/>
    <p:sldLayoutId id="2147483652" r:id="rId6"/>
    <p:sldLayoutId id="2147483653" r:id="rId7"/>
    <p:sldLayoutId id="2147483654" r:id="rId8"/>
    <p:sldLayoutId id="2147483655" r:id="rId9"/>
    <p:sldLayoutId id="2147483656" r:id="rId1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p:txStyles>
    <p:titleStyle>
      <a:lvl1pPr algn="l" defTabSz="914320" rtl="0" eaLnBrk="1" latinLnBrk="0" hangingPunct="1">
        <a:spcBef>
          <a:spcPct val="0"/>
        </a:spcBef>
        <a:buNone/>
        <a:defRPr sz="2000" kern="1200">
          <a:solidFill>
            <a:schemeClr val="bg1"/>
          </a:solidFill>
          <a:latin typeface="+mj-lt"/>
          <a:ea typeface="+mj-ea"/>
          <a:cs typeface="+mj-cs"/>
        </a:defRPr>
      </a:lvl1pPr>
    </p:titleStyle>
    <p:bodyStyle>
      <a:lvl1pPr marL="342870" indent="-342870" algn="l" defTabSz="914320" rtl="0" eaLnBrk="1" latinLnBrk="0" hangingPunct="1">
        <a:spcBef>
          <a:spcPct val="20000"/>
        </a:spcBef>
        <a:buClr>
          <a:schemeClr val="tx2">
            <a:lumMod val="60000"/>
            <a:lumOff val="40000"/>
          </a:schemeClr>
        </a:buClr>
        <a:buFont typeface="Wingdings" panose="05000000000000000000" pitchFamily="2" charset="2"/>
        <a:buChar char="l"/>
        <a:defRPr sz="1800" kern="1200">
          <a:solidFill>
            <a:schemeClr val="tx1"/>
          </a:solidFill>
          <a:latin typeface="+mn-lt"/>
          <a:ea typeface="+mn-ea"/>
          <a:cs typeface="+mn-cs"/>
        </a:defRPr>
      </a:lvl1pPr>
      <a:lvl2pPr marL="742884" indent="-285725" algn="l" defTabSz="914320" rtl="0" eaLnBrk="1" latinLnBrk="0" hangingPunct="1">
        <a:spcBef>
          <a:spcPct val="20000"/>
        </a:spcBef>
        <a:buClr>
          <a:srgbClr val="92D050"/>
        </a:buClr>
        <a:buFont typeface="Wingdings" panose="05000000000000000000" pitchFamily="2" charset="2"/>
        <a:buChar char="§"/>
        <a:defRPr sz="1800" kern="1200">
          <a:solidFill>
            <a:schemeClr val="tx1"/>
          </a:solidFill>
          <a:latin typeface="+mn-lt"/>
          <a:ea typeface="+mn-ea"/>
          <a:cs typeface="+mn-cs"/>
        </a:defRPr>
      </a:lvl2pPr>
      <a:lvl3pPr marL="1142898" indent="-228580" algn="l" defTabSz="914320" rtl="0" eaLnBrk="1" latinLnBrk="0" hangingPunct="1">
        <a:spcBef>
          <a:spcPct val="20000"/>
        </a:spcBef>
        <a:buClr>
          <a:schemeClr val="bg1">
            <a:lumMod val="65000"/>
          </a:schemeClr>
        </a:buClr>
        <a:buFont typeface="Wingdings" panose="05000000000000000000" pitchFamily="2" charset="2"/>
        <a:buChar char="§"/>
        <a:defRPr sz="1800" kern="1200">
          <a:solidFill>
            <a:schemeClr val="tx1"/>
          </a:solidFill>
          <a:latin typeface="+mn-lt"/>
          <a:ea typeface="+mn-ea"/>
          <a:cs typeface="+mn-cs"/>
        </a:defRPr>
      </a:lvl3pPr>
      <a:lvl4pPr marL="1600059" indent="-228580" algn="l" defTabSz="91432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217" indent="-228580" algn="l" defTabSz="91432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376" indent="-228580" algn="l" defTabSz="9143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36" indent="-228580" algn="l" defTabSz="9143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96" indent="-228580" algn="l" defTabSz="9143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54" indent="-228580" algn="l" defTabSz="9143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320" rtl="0" eaLnBrk="1" latinLnBrk="0" hangingPunct="1">
        <a:defRPr sz="1800" kern="1200">
          <a:solidFill>
            <a:schemeClr val="tx1"/>
          </a:solidFill>
          <a:latin typeface="+mn-lt"/>
          <a:ea typeface="+mn-ea"/>
          <a:cs typeface="+mn-cs"/>
        </a:defRPr>
      </a:lvl1pPr>
      <a:lvl2pPr marL="457159"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79" algn="l" defTabSz="914320" rtl="0" eaLnBrk="1" latinLnBrk="0" hangingPunct="1">
        <a:defRPr sz="1800" kern="1200">
          <a:solidFill>
            <a:schemeClr val="tx1"/>
          </a:solidFill>
          <a:latin typeface="+mn-lt"/>
          <a:ea typeface="+mn-ea"/>
          <a:cs typeface="+mn-cs"/>
        </a:defRPr>
      </a:lvl4pPr>
      <a:lvl5pPr marL="1828637" algn="l" defTabSz="914320" rtl="0" eaLnBrk="1" latinLnBrk="0" hangingPunct="1">
        <a:defRPr sz="1800" kern="1200">
          <a:solidFill>
            <a:schemeClr val="tx1"/>
          </a:solidFill>
          <a:latin typeface="+mn-lt"/>
          <a:ea typeface="+mn-ea"/>
          <a:cs typeface="+mn-cs"/>
        </a:defRPr>
      </a:lvl5pPr>
      <a:lvl6pPr marL="2285796" algn="l" defTabSz="914320" rtl="0" eaLnBrk="1" latinLnBrk="0" hangingPunct="1">
        <a:defRPr sz="1800" kern="1200">
          <a:solidFill>
            <a:schemeClr val="tx1"/>
          </a:solidFill>
          <a:latin typeface="+mn-lt"/>
          <a:ea typeface="+mn-ea"/>
          <a:cs typeface="+mn-cs"/>
        </a:defRPr>
      </a:lvl6pPr>
      <a:lvl7pPr marL="2742955" algn="l" defTabSz="914320" rtl="0" eaLnBrk="1" latinLnBrk="0" hangingPunct="1">
        <a:defRPr sz="1800" kern="1200">
          <a:solidFill>
            <a:schemeClr val="tx1"/>
          </a:solidFill>
          <a:latin typeface="+mn-lt"/>
          <a:ea typeface="+mn-ea"/>
          <a:cs typeface="+mn-cs"/>
        </a:defRPr>
      </a:lvl7pPr>
      <a:lvl8pPr marL="3200115" algn="l" defTabSz="914320" rtl="0" eaLnBrk="1" latinLnBrk="0" hangingPunct="1">
        <a:defRPr sz="1800" kern="1200">
          <a:solidFill>
            <a:schemeClr val="tx1"/>
          </a:solidFill>
          <a:latin typeface="+mn-lt"/>
          <a:ea typeface="+mn-ea"/>
          <a:cs typeface="+mn-cs"/>
        </a:defRPr>
      </a:lvl8pPr>
      <a:lvl9pPr marL="3657275" algn="l" defTabSz="91432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p:cNvPicPr>
            <a:picLocks/>
          </p:cNvPicPr>
          <p:nvPr/>
        </p:nvPicPr>
        <p:blipFill rotWithShape="1">
          <a:blip r:embed="rId3" cstate="print">
            <a:extLst>
              <a:ext uri="{28A0092B-C50C-407E-A947-70E740481C1C}">
                <a14:useLocalDpi xmlns:a14="http://schemas.microsoft.com/office/drawing/2010/main" val="0"/>
              </a:ext>
            </a:extLst>
          </a:blip>
          <a:srcRect t="13791" b="15834"/>
          <a:stretch/>
        </p:blipFill>
        <p:spPr>
          <a:xfrm>
            <a:off x="0" y="-1"/>
            <a:ext cx="12192000" cy="6435045"/>
          </a:xfrm>
          <a:prstGeom prst="rect">
            <a:avLst/>
          </a:prstGeom>
          <a:noFill/>
          <a:ln>
            <a:noFill/>
          </a:ln>
        </p:spPr>
      </p:pic>
      <p:sp>
        <p:nvSpPr>
          <p:cNvPr id="12" name="Textfeld 11"/>
          <p:cNvSpPr txBox="1"/>
          <p:nvPr/>
        </p:nvSpPr>
        <p:spPr>
          <a:xfrm>
            <a:off x="2778460" y="908720"/>
            <a:ext cx="6635079" cy="1818047"/>
          </a:xfrm>
          <a:prstGeom prst="rect">
            <a:avLst/>
          </a:prstGeom>
          <a:noFill/>
        </p:spPr>
        <p:txBody>
          <a:bodyPr wrap="square" lIns="107980" tIns="46792" rIns="107980" bIns="46792" rtlCol="0">
            <a:spAutoFit/>
          </a:bodyPr>
          <a:lstStyle/>
          <a:p>
            <a:pPr algn="ctr"/>
            <a:r>
              <a:rPr lang="de-DE" sz="4000" spc="6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WEKA Manager CE 4.4</a:t>
            </a:r>
            <a:br>
              <a:rPr lang="de-DE" sz="4000" spc="6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br>
            <a:endParaRPr lang="de-DE" sz="4000" spc="6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a:p>
            <a:pPr algn="ctr"/>
            <a:r>
              <a:rPr lang="de-DE" sz="3200" spc="6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Neuerungen und Verbesserungen</a:t>
            </a:r>
            <a:endParaRPr lang="de-DE" sz="4000" spc="6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4" name="Rechteck 13"/>
          <p:cNvSpPr/>
          <p:nvPr/>
        </p:nvSpPr>
        <p:spPr>
          <a:xfrm>
            <a:off x="7824192" y="4797152"/>
            <a:ext cx="3780000" cy="1224136"/>
          </a:xfrm>
          <a:prstGeom prst="rect">
            <a:avLst/>
          </a:prstGeom>
          <a:solidFill>
            <a:srgbClr val="0052C2">
              <a:alpha val="55000"/>
            </a:srgbClr>
          </a:solidFill>
          <a:ln w="12700" cmpd="sng">
            <a:noFill/>
          </a:ln>
          <a:effectLst/>
        </p:spPr>
        <p:style>
          <a:lnRef idx="1">
            <a:schemeClr val="accent1"/>
          </a:lnRef>
          <a:fillRef idx="3">
            <a:schemeClr val="accent1"/>
          </a:fillRef>
          <a:effectRef idx="2">
            <a:schemeClr val="accent1"/>
          </a:effectRef>
          <a:fontRef idx="minor">
            <a:schemeClr val="lt1"/>
          </a:fontRef>
        </p:style>
        <p:txBody>
          <a:bodyPr lIns="179967" tIns="133175" rIns="179967" bIns="179967" rtlCol="0" anchor="ctr" anchorCtr="0">
            <a:noAutofit/>
          </a:bodyPr>
          <a:lstStyle/>
          <a:p>
            <a:r>
              <a:rPr lang="de-DE" sz="2000" kern="0" spc="20" dirty="0">
                <a:solidFill>
                  <a:srgbClr val="FFFFFF"/>
                </a:solidFill>
                <a:latin typeface="Roboto Light" panose="02000000000000000000" pitchFamily="2" charset="0"/>
                <a:ea typeface="Roboto Light" panose="02000000000000000000" pitchFamily="2" charset="0"/>
                <a:cs typeface="Roboto Light" panose="02000000000000000000" pitchFamily="2" charset="0"/>
              </a:rPr>
              <a:t>Jörg Ertelt</a:t>
            </a:r>
          </a:p>
          <a:p>
            <a:endParaRPr lang="de-DE" sz="1200" kern="0" spc="20" dirty="0">
              <a:solidFill>
                <a:srgbClr val="FFFFFF"/>
              </a:solidFill>
              <a:latin typeface="Roboto Light" panose="02000000000000000000" pitchFamily="2" charset="0"/>
              <a:ea typeface="Roboto Light" panose="02000000000000000000" pitchFamily="2" charset="0"/>
              <a:cs typeface="Roboto Light" panose="02000000000000000000" pitchFamily="2" charset="0"/>
            </a:endParaRPr>
          </a:p>
          <a:p>
            <a:r>
              <a:rPr lang="de-DE" sz="1400" kern="0" spc="31" dirty="0">
                <a:solidFill>
                  <a:srgbClr val="FFFFFF"/>
                </a:solidFill>
                <a:latin typeface="Roboto Light" panose="02000000000000000000" pitchFamily="2" charset="0"/>
                <a:ea typeface="Roboto Light" panose="02000000000000000000" pitchFamily="2" charset="0"/>
                <a:cs typeface="Roboto Light" panose="02000000000000000000" pitchFamily="2" charset="0"/>
              </a:rPr>
              <a:t>CE-AKADEMIE • JÖRG ERTELT</a:t>
            </a:r>
            <a:br>
              <a:rPr lang="de-DE" sz="1400" kern="0" spc="31" dirty="0">
                <a:solidFill>
                  <a:srgbClr val="FFFFFF"/>
                </a:solidFill>
                <a:latin typeface="Roboto Light" panose="02000000000000000000" pitchFamily="2" charset="0"/>
                <a:ea typeface="Roboto Light" panose="02000000000000000000" pitchFamily="2" charset="0"/>
                <a:cs typeface="Roboto Light" panose="02000000000000000000" pitchFamily="2" charset="0"/>
              </a:rPr>
            </a:br>
            <a:r>
              <a:rPr lang="de-DE" sz="1400" kern="0" spc="31" dirty="0">
                <a:solidFill>
                  <a:srgbClr val="FFFFFF"/>
                </a:solidFill>
                <a:latin typeface="Roboto Light" panose="02000000000000000000" pitchFamily="2" charset="0"/>
                <a:ea typeface="Roboto Light" panose="02000000000000000000" pitchFamily="2" charset="0"/>
                <a:cs typeface="Roboto Light" panose="02000000000000000000" pitchFamily="2" charset="0"/>
              </a:rPr>
              <a:t>TT.MM.JJJJ</a:t>
            </a:r>
          </a:p>
        </p:txBody>
      </p:sp>
      <p:pic>
        <p:nvPicPr>
          <p:cNvPr id="2" name="Inhaltsplatzhalter 3">
            <a:extLst>
              <a:ext uri="{FF2B5EF4-FFF2-40B4-BE49-F238E27FC236}">
                <a16:creationId xmlns:a16="http://schemas.microsoft.com/office/drawing/2014/main" id="{9F8913A2-18A1-9DA2-69AD-E454E00279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6221816"/>
            <a:ext cx="510563" cy="519552"/>
          </a:xfrm>
          <a:prstGeom prst="rect">
            <a:avLst/>
          </a:prstGeom>
          <a:ln w="9525" cmpd="sng">
            <a:solidFill>
              <a:schemeClr val="bg1"/>
            </a:solidFill>
          </a:ln>
        </p:spPr>
      </p:pic>
    </p:spTree>
    <p:custDataLst>
      <p:tags r:id="rId1"/>
    </p:custDataLst>
    <p:extLst>
      <p:ext uri="{BB962C8B-B14F-4D97-AF65-F5344CB8AC3E}">
        <p14:creationId xmlns:p14="http://schemas.microsoft.com/office/powerpoint/2010/main" val="257812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7A2CAE99-2A9A-4282-8D44-BD14690760D6}"/>
              </a:ext>
            </a:extLst>
          </p:cNvPr>
          <p:cNvSpPr>
            <a:spLocks noGrp="1"/>
          </p:cNvSpPr>
          <p:nvPr>
            <p:ph type="title"/>
          </p:nvPr>
        </p:nvSpPr>
        <p:spPr>
          <a:xfrm>
            <a:off x="644400" y="274638"/>
            <a:ext cx="8229600" cy="562075"/>
          </a:xfrm>
        </p:spPr>
        <p:txBody>
          <a:bodyPr>
            <a:normAutofit/>
          </a:bodyPr>
          <a:lstStyle/>
          <a:p>
            <a:r>
              <a:rPr lang="de-DE" dirty="0"/>
              <a:t>Sonstige Verbesserungen</a:t>
            </a:r>
          </a:p>
        </p:txBody>
      </p:sp>
      <p:sp>
        <p:nvSpPr>
          <p:cNvPr id="9" name="Textfeld 8">
            <a:extLst>
              <a:ext uri="{FF2B5EF4-FFF2-40B4-BE49-F238E27FC236}">
                <a16:creationId xmlns:a16="http://schemas.microsoft.com/office/drawing/2014/main" id="{BF7D9A21-A889-1C39-9A4C-0335ABB1E383}"/>
              </a:ext>
            </a:extLst>
          </p:cNvPr>
          <p:cNvSpPr txBox="1"/>
          <p:nvPr/>
        </p:nvSpPr>
        <p:spPr>
          <a:xfrm>
            <a:off x="695400" y="1397967"/>
            <a:ext cx="10873208" cy="2492990"/>
          </a:xfrm>
          <a:prstGeom prst="rect">
            <a:avLst/>
          </a:prstGeom>
          <a:noFill/>
        </p:spPr>
        <p:txBody>
          <a:bodyPr wrap="square">
            <a:spAutoFit/>
          </a:bodyPr>
          <a:lstStyle/>
          <a:p>
            <a:pPr marL="285744" indent="-285744">
              <a:buFont typeface="Arial" panose="020B0604020202020204" pitchFamily="34" charset="0"/>
              <a:buChar char="›"/>
            </a:pPr>
            <a:r>
              <a:rPr lang="de-DE" sz="1600" b="1" dirty="0"/>
              <a:t>Überarbeitete Betriebsanleitungsvorlagen</a:t>
            </a:r>
          </a:p>
          <a:p>
            <a:pPr marL="285744" indent="-285744">
              <a:buFont typeface="Arial" panose="020B0604020202020204" pitchFamily="34" charset="0"/>
              <a:buChar char="›"/>
            </a:pPr>
            <a:endParaRPr lang="de-DE" sz="1400" dirty="0"/>
          </a:p>
          <a:p>
            <a:pPr marL="285750" indent="-285750">
              <a:buFont typeface="Roboto Light" panose="02000000000000000000" pitchFamily="2" charset="0"/>
              <a:buChar char="ӏ"/>
            </a:pPr>
            <a:r>
              <a:rPr lang="de-DE" sz="1400" dirty="0"/>
              <a:t>Die bisherigen Betriebsanleitungsvorlagen waren bereits so angelegt, dass sie die meisten Anforderungen der Maschinenverordnung (EU) 2023/1230 erfüllt haben, sodass die Überarbeitung in dieser Hinsicht moderat ausgefallen ist. Besonders deutlich wird dies bei der Betriebsanleitungsvorlage für unvollständige Maschinen.</a:t>
            </a:r>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r>
              <a:rPr lang="de-DE" sz="1400" dirty="0"/>
              <a:t>Neben der Anpassung an die Maschinenverordnung (EU) 2023/1230 wurde einige Verbesserungen in Form von Klarstellungen, Zusammenfassungen etc. vorgenommen.</a:t>
            </a:r>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r>
              <a:rPr lang="de-DE" sz="1400" dirty="0"/>
              <a:t>Die überarbeiteten Betriebsanleitungsvorlagen stehen parallel zu denen der Maschinenrichtlinie 2006/42/EG zur Verfügung und zwar im Register </a:t>
            </a:r>
            <a:r>
              <a:rPr lang="de-DE" sz="1400" b="1" dirty="0"/>
              <a:t>Betriebsanleitung</a:t>
            </a:r>
            <a:r>
              <a:rPr lang="de-DE" sz="1400" dirty="0"/>
              <a:t>. Die überarbeiteten Betriebsanleitungsvorlagen sind erkennbar am Zusatz </a:t>
            </a:r>
            <a:r>
              <a:rPr lang="de-DE" sz="1400" b="1" dirty="0"/>
              <a:t>MVO (EU) 2023/1230</a:t>
            </a:r>
            <a:r>
              <a:rPr lang="de-DE" sz="1400" dirty="0"/>
              <a:t>.</a:t>
            </a:r>
          </a:p>
        </p:txBody>
      </p:sp>
      <p:pic>
        <p:nvPicPr>
          <p:cNvPr id="6146" name="Picture 2">
            <a:extLst>
              <a:ext uri="{FF2B5EF4-FFF2-40B4-BE49-F238E27FC236}">
                <a16:creationId xmlns:a16="http://schemas.microsoft.com/office/drawing/2014/main" id="{079556D1-0805-C53A-67BC-C8297A63B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40" y="4005064"/>
            <a:ext cx="8045152" cy="209771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288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arn(inVertical)">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barn(inVertical)">
                                      <p:cBhvr>
                                        <p:cTn id="2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7A2CAE99-2A9A-4282-8D44-BD14690760D6}"/>
              </a:ext>
            </a:extLst>
          </p:cNvPr>
          <p:cNvSpPr>
            <a:spLocks noGrp="1"/>
          </p:cNvSpPr>
          <p:nvPr>
            <p:ph type="title"/>
          </p:nvPr>
        </p:nvSpPr>
        <p:spPr>
          <a:xfrm>
            <a:off x="644400" y="274638"/>
            <a:ext cx="8229600" cy="562075"/>
          </a:xfrm>
        </p:spPr>
        <p:txBody>
          <a:bodyPr>
            <a:normAutofit/>
          </a:bodyPr>
          <a:lstStyle/>
          <a:p>
            <a:r>
              <a:rPr lang="de-DE" dirty="0"/>
              <a:t>Sonstige Verbesserungen</a:t>
            </a:r>
          </a:p>
        </p:txBody>
      </p:sp>
      <p:sp>
        <p:nvSpPr>
          <p:cNvPr id="9" name="Textfeld 8">
            <a:extLst>
              <a:ext uri="{FF2B5EF4-FFF2-40B4-BE49-F238E27FC236}">
                <a16:creationId xmlns:a16="http://schemas.microsoft.com/office/drawing/2014/main" id="{BF7D9A21-A889-1C39-9A4C-0335ABB1E383}"/>
              </a:ext>
            </a:extLst>
          </p:cNvPr>
          <p:cNvSpPr txBox="1"/>
          <p:nvPr/>
        </p:nvSpPr>
        <p:spPr>
          <a:xfrm>
            <a:off x="695400" y="1397967"/>
            <a:ext cx="10873208" cy="2708434"/>
          </a:xfrm>
          <a:prstGeom prst="rect">
            <a:avLst/>
          </a:prstGeom>
          <a:noFill/>
        </p:spPr>
        <p:txBody>
          <a:bodyPr wrap="square">
            <a:spAutoFit/>
          </a:bodyPr>
          <a:lstStyle/>
          <a:p>
            <a:pPr marL="285744" indent="-285744">
              <a:buFont typeface="Arial" panose="020B0604020202020204" pitchFamily="34" charset="0"/>
              <a:buChar char="›"/>
            </a:pPr>
            <a:r>
              <a:rPr lang="de-DE" sz="1600" b="1" dirty="0"/>
              <a:t>Symbolekatalog aktualisiert</a:t>
            </a:r>
          </a:p>
          <a:p>
            <a:pPr marL="285744" indent="-285744">
              <a:buFont typeface="Arial" panose="020B0604020202020204" pitchFamily="34" charset="0"/>
              <a:buChar char="›"/>
            </a:pPr>
            <a:endParaRPr lang="de-DE" sz="1400" dirty="0"/>
          </a:p>
          <a:p>
            <a:pPr marL="285750" indent="-285750">
              <a:buFont typeface="Roboto Light" panose="02000000000000000000" pitchFamily="2" charset="0"/>
              <a:buChar char="ӏ"/>
            </a:pPr>
            <a:r>
              <a:rPr lang="de-DE" sz="1400" dirty="0"/>
              <a:t>Der Symbolekatalog kann überall dort geöffnet werden, wo folgendes Symbol angezeigt wird: . </a:t>
            </a:r>
            <a:br>
              <a:rPr lang="de-DE" sz="1400" dirty="0"/>
            </a:br>
            <a:r>
              <a:rPr lang="de-DE" sz="1400" dirty="0"/>
              <a:t>Dieses Symbol findet sich z. B. in der Risikobeurteilung.</a:t>
            </a:r>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
            </a:pPr>
            <a:r>
              <a:rPr lang="de-DE" sz="1400" b="1" dirty="0"/>
              <a:t>Aktualisierung der Normendatenbank</a:t>
            </a:r>
          </a:p>
          <a:p>
            <a:pPr marL="285750" indent="-285750">
              <a:buFont typeface="Roboto Light" panose="02000000000000000000" pitchFamily="2" charset="0"/>
              <a:buChar char="›"/>
            </a:pPr>
            <a:endParaRPr lang="de-DE" sz="1400" b="1" dirty="0"/>
          </a:p>
          <a:p>
            <a:pPr marL="285750" indent="-285750">
              <a:buFont typeface="Roboto Light" panose="02000000000000000000" pitchFamily="2" charset="0"/>
              <a:buChar char="›"/>
            </a:pPr>
            <a:r>
              <a:rPr lang="de-DE" sz="1400" b="1" dirty="0"/>
              <a:t>Optionen aufgeräumt</a:t>
            </a:r>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r>
              <a:rPr lang="de-DE" sz="1400" dirty="0"/>
              <a:t>Die lange Liste mit Optionen wurde umstrukturiert und dadurch übersichtlicher.</a:t>
            </a:r>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r>
              <a:rPr lang="de-DE" sz="1400" dirty="0"/>
              <a:t>Übersicht Optionen: Register </a:t>
            </a:r>
            <a:r>
              <a:rPr lang="de-DE" sz="1400" b="1" dirty="0"/>
              <a:t>Projekte</a:t>
            </a:r>
            <a:r>
              <a:rPr lang="de-DE" sz="1400" dirty="0"/>
              <a:t> &gt; </a:t>
            </a:r>
            <a:r>
              <a:rPr lang="de-DE" sz="1400" b="1" dirty="0"/>
              <a:t>Optionen</a:t>
            </a:r>
            <a:r>
              <a:rPr lang="de-DE" sz="1400" dirty="0"/>
              <a:t>.</a:t>
            </a:r>
          </a:p>
        </p:txBody>
      </p:sp>
      <p:pic>
        <p:nvPicPr>
          <p:cNvPr id="6148" name="Picture 4">
            <a:extLst>
              <a:ext uri="{FF2B5EF4-FFF2-40B4-BE49-F238E27FC236}">
                <a16:creationId xmlns:a16="http://schemas.microsoft.com/office/drawing/2014/main" id="{1C3CF7D5-F4BD-DEF4-EE26-64CFFC9A7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0882" y="1772816"/>
            <a:ext cx="324991" cy="32499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C05EB153-DF99-ACB0-BA58-B3011D519D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440" y="4125063"/>
            <a:ext cx="4464496" cy="217557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8243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arn(inVertical)">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animEffect transition="in" filter="barn(inVertical)">
                                      <p:cBhvr>
                                        <p:cTn id="27" dur="500"/>
                                        <p:tgtEl>
                                          <p:spTgt spid="9">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barn(inVertical)">
                                      <p:cBhvr>
                                        <p:cTn id="32" dur="500"/>
                                        <p:tgtEl>
                                          <p:spTgt spid="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148"/>
                                        </p:tgtEl>
                                        <p:attrNameLst>
                                          <p:attrName>style.visibility</p:attrName>
                                        </p:attrNameLst>
                                      </p:cBhvr>
                                      <p:to>
                                        <p:strVal val="visible"/>
                                      </p:to>
                                    </p:set>
                                    <p:animEffect transition="in" filter="barn(inVertical)">
                                      <p:cBhvr>
                                        <p:cTn id="37" dur="500"/>
                                        <p:tgtEl>
                                          <p:spTgt spid="614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150"/>
                                        </p:tgtEl>
                                        <p:attrNameLst>
                                          <p:attrName>style.visibility</p:attrName>
                                        </p:attrNameLst>
                                      </p:cBhvr>
                                      <p:to>
                                        <p:strVal val="visible"/>
                                      </p:to>
                                    </p:set>
                                    <p:animEffect transition="in" filter="barn(inVertical)">
                                      <p:cBhvr>
                                        <p:cTn id="4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7A2CAE99-2A9A-4282-8D44-BD14690760D6}"/>
              </a:ext>
            </a:extLst>
          </p:cNvPr>
          <p:cNvSpPr>
            <a:spLocks noGrp="1"/>
          </p:cNvSpPr>
          <p:nvPr>
            <p:ph type="title"/>
          </p:nvPr>
        </p:nvSpPr>
        <p:spPr>
          <a:xfrm>
            <a:off x="644400" y="274638"/>
            <a:ext cx="8229600" cy="562075"/>
          </a:xfrm>
        </p:spPr>
        <p:txBody>
          <a:bodyPr>
            <a:normAutofit/>
          </a:bodyPr>
          <a:lstStyle/>
          <a:p>
            <a:r>
              <a:rPr lang="de-DE" dirty="0"/>
              <a:t>Sonstige Verbesserungen</a:t>
            </a:r>
          </a:p>
        </p:txBody>
      </p:sp>
      <p:sp>
        <p:nvSpPr>
          <p:cNvPr id="9" name="Textfeld 8">
            <a:extLst>
              <a:ext uri="{FF2B5EF4-FFF2-40B4-BE49-F238E27FC236}">
                <a16:creationId xmlns:a16="http://schemas.microsoft.com/office/drawing/2014/main" id="{BF7D9A21-A889-1C39-9A4C-0335ABB1E383}"/>
              </a:ext>
            </a:extLst>
          </p:cNvPr>
          <p:cNvSpPr txBox="1"/>
          <p:nvPr/>
        </p:nvSpPr>
        <p:spPr>
          <a:xfrm>
            <a:off x="695400" y="1397967"/>
            <a:ext cx="10873208" cy="2277547"/>
          </a:xfrm>
          <a:prstGeom prst="rect">
            <a:avLst/>
          </a:prstGeom>
          <a:noFill/>
        </p:spPr>
        <p:txBody>
          <a:bodyPr wrap="square">
            <a:spAutoFit/>
          </a:bodyPr>
          <a:lstStyle/>
          <a:p>
            <a:pPr marL="285744" indent="-285744">
              <a:buFont typeface="Arial" panose="020B0604020202020204" pitchFamily="34" charset="0"/>
              <a:buChar char="›"/>
            </a:pPr>
            <a:r>
              <a:rPr lang="de-DE" sz="1600" b="1" dirty="0"/>
              <a:t>.PNG als zusätzliches Bildformat</a:t>
            </a:r>
          </a:p>
          <a:p>
            <a:pPr marL="285744" indent="-285744">
              <a:buFont typeface="Arial" panose="020B0604020202020204" pitchFamily="34" charset="0"/>
              <a:buChar char="›"/>
            </a:pPr>
            <a:endParaRPr lang="de-DE" sz="1400" dirty="0"/>
          </a:p>
          <a:p>
            <a:pPr marL="285750" indent="-285750">
              <a:buFont typeface="Roboto Light" panose="02000000000000000000" pitchFamily="2" charset="0"/>
              <a:buChar char="ӏ"/>
            </a:pPr>
            <a:r>
              <a:rPr lang="de-DE" sz="1400" dirty="0"/>
              <a:t>Bilder können im .PNG-Dateiformat in Editoren eingefügt werden:</a:t>
            </a:r>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p:txBody>
      </p:sp>
      <p:pic>
        <p:nvPicPr>
          <p:cNvPr id="7170" name="Picture 2">
            <a:extLst>
              <a:ext uri="{FF2B5EF4-FFF2-40B4-BE49-F238E27FC236}">
                <a16:creationId xmlns:a16="http://schemas.microsoft.com/office/drawing/2014/main" id="{E02F9DDE-B659-39A9-C3F5-C78FBD597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40" y="2276872"/>
            <a:ext cx="2533650" cy="1314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3191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barn(inVertical)">
                                      <p:cBhvr>
                                        <p:cTn id="1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7A2CAE99-2A9A-4282-8D44-BD14690760D6}"/>
              </a:ext>
            </a:extLst>
          </p:cNvPr>
          <p:cNvSpPr>
            <a:spLocks noGrp="1"/>
          </p:cNvSpPr>
          <p:nvPr>
            <p:ph type="title"/>
          </p:nvPr>
        </p:nvSpPr>
        <p:spPr>
          <a:xfrm>
            <a:off x="644400" y="274638"/>
            <a:ext cx="8229600" cy="562075"/>
          </a:xfrm>
        </p:spPr>
        <p:txBody>
          <a:bodyPr>
            <a:normAutofit/>
          </a:bodyPr>
          <a:lstStyle/>
          <a:p>
            <a:r>
              <a:rPr lang="de-DE" dirty="0"/>
              <a:t>Sonstige Verbesserungen</a:t>
            </a:r>
          </a:p>
        </p:txBody>
      </p:sp>
      <p:sp>
        <p:nvSpPr>
          <p:cNvPr id="9" name="Textfeld 8">
            <a:extLst>
              <a:ext uri="{FF2B5EF4-FFF2-40B4-BE49-F238E27FC236}">
                <a16:creationId xmlns:a16="http://schemas.microsoft.com/office/drawing/2014/main" id="{BF7D9A21-A889-1C39-9A4C-0335ABB1E383}"/>
              </a:ext>
            </a:extLst>
          </p:cNvPr>
          <p:cNvSpPr txBox="1"/>
          <p:nvPr/>
        </p:nvSpPr>
        <p:spPr>
          <a:xfrm>
            <a:off x="695400" y="1397967"/>
            <a:ext cx="10873208" cy="2923877"/>
          </a:xfrm>
          <a:prstGeom prst="rect">
            <a:avLst/>
          </a:prstGeom>
          <a:noFill/>
        </p:spPr>
        <p:txBody>
          <a:bodyPr wrap="square">
            <a:spAutoFit/>
          </a:bodyPr>
          <a:lstStyle/>
          <a:p>
            <a:pPr marL="285744" indent="-285744">
              <a:buFont typeface="Arial" panose="020B0604020202020204" pitchFamily="34" charset="0"/>
              <a:buChar char="›"/>
            </a:pPr>
            <a:r>
              <a:rPr lang="de-DE" sz="1600" b="1" dirty="0"/>
              <a:t>Herkunftsnachweis bei Zulieferdokumenten und sonstigen Unterlagen</a:t>
            </a:r>
          </a:p>
          <a:p>
            <a:pPr marL="285744" indent="-285744">
              <a:buFont typeface="Arial" panose="020B0604020202020204" pitchFamily="34" charset="0"/>
              <a:buChar char="›"/>
            </a:pPr>
            <a:endParaRPr lang="de-DE" sz="1400" dirty="0"/>
          </a:p>
          <a:p>
            <a:pPr marL="285750" indent="-285750">
              <a:buFont typeface="Roboto Light" panose="02000000000000000000" pitchFamily="2" charset="0"/>
              <a:buChar char="ӏ"/>
            </a:pPr>
            <a:r>
              <a:rPr lang="de-DE" sz="1400" dirty="0"/>
              <a:t>Bis Version 4.3 zeigt die Option Alle Dokumentgruppen anzeigen alle Dokumente an, die hinterlegt oder verlinkt wurden. Allerdings gibt es zum jeweiligen Dokument bzw. Link keinen Herkunftsnachweis. D. h., es ist nicht ersichtlich, welcher Dokumentengruppe das Dokument bzw. der Link zugeordnet wurde.</a:t>
            </a:r>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r>
              <a:rPr lang="de-DE" sz="1400" dirty="0"/>
              <a:t>Ab Version 4.4 wird die Herkunft für jedes Dokument bzw. für jeden Link angezeigt.</a:t>
            </a:r>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p:txBody>
      </p:sp>
      <p:pic>
        <p:nvPicPr>
          <p:cNvPr id="8194" name="Picture 2">
            <a:extLst>
              <a:ext uri="{FF2B5EF4-FFF2-40B4-BE49-F238E27FC236}">
                <a16:creationId xmlns:a16="http://schemas.microsoft.com/office/drawing/2014/main" id="{34D1830C-FB52-C94B-1FAA-4148E9279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40" y="3068960"/>
            <a:ext cx="7629525" cy="29337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4817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194"/>
                                        </p:tgtEl>
                                        <p:attrNameLst>
                                          <p:attrName>style.visibility</p:attrName>
                                        </p:attrNameLst>
                                      </p:cBhvr>
                                      <p:to>
                                        <p:strVal val="visible"/>
                                      </p:to>
                                    </p:set>
                                    <p:animEffect transition="in" filter="barn(inVertical)">
                                      <p:cBhvr>
                                        <p:cTn id="2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7A2CAE99-2A9A-4282-8D44-BD14690760D6}"/>
              </a:ext>
            </a:extLst>
          </p:cNvPr>
          <p:cNvSpPr>
            <a:spLocks noGrp="1"/>
          </p:cNvSpPr>
          <p:nvPr>
            <p:ph type="title"/>
          </p:nvPr>
        </p:nvSpPr>
        <p:spPr>
          <a:xfrm>
            <a:off x="644400" y="274638"/>
            <a:ext cx="8229600" cy="562075"/>
          </a:xfrm>
        </p:spPr>
        <p:txBody>
          <a:bodyPr>
            <a:normAutofit/>
          </a:bodyPr>
          <a:lstStyle/>
          <a:p>
            <a:r>
              <a:rPr lang="de-DE" dirty="0"/>
              <a:t>Sonstige Verbesserungen</a:t>
            </a:r>
          </a:p>
        </p:txBody>
      </p:sp>
      <p:sp>
        <p:nvSpPr>
          <p:cNvPr id="9" name="Textfeld 8">
            <a:extLst>
              <a:ext uri="{FF2B5EF4-FFF2-40B4-BE49-F238E27FC236}">
                <a16:creationId xmlns:a16="http://schemas.microsoft.com/office/drawing/2014/main" id="{BF7D9A21-A889-1C39-9A4C-0335ABB1E383}"/>
              </a:ext>
            </a:extLst>
          </p:cNvPr>
          <p:cNvSpPr txBox="1"/>
          <p:nvPr/>
        </p:nvSpPr>
        <p:spPr>
          <a:xfrm>
            <a:off x="695400" y="1397967"/>
            <a:ext cx="10873208" cy="1846659"/>
          </a:xfrm>
          <a:prstGeom prst="rect">
            <a:avLst/>
          </a:prstGeom>
          <a:noFill/>
        </p:spPr>
        <p:txBody>
          <a:bodyPr wrap="square">
            <a:spAutoFit/>
          </a:bodyPr>
          <a:lstStyle/>
          <a:p>
            <a:pPr marL="285744" indent="-285744">
              <a:buFont typeface="Arial" panose="020B0604020202020204" pitchFamily="34" charset="0"/>
              <a:buChar char="›"/>
            </a:pPr>
            <a:r>
              <a:rPr lang="de-DE" sz="1600" b="1" dirty="0"/>
              <a:t>Hervorhebung von Normen in Normenlisten</a:t>
            </a:r>
          </a:p>
          <a:p>
            <a:pPr marL="285744" indent="-285744">
              <a:buFont typeface="Arial" panose="020B0604020202020204" pitchFamily="34" charset="0"/>
              <a:buChar char="›"/>
            </a:pPr>
            <a:endParaRPr lang="de-DE" sz="1400" dirty="0"/>
          </a:p>
          <a:p>
            <a:pPr marL="285750" indent="-285750">
              <a:buFont typeface="Roboto Light" panose="02000000000000000000" pitchFamily="2" charset="0"/>
              <a:buChar char="ӏ"/>
            </a:pPr>
            <a:r>
              <a:rPr lang="de-DE" sz="1400" dirty="0"/>
              <a:t>Im Register </a:t>
            </a:r>
            <a:r>
              <a:rPr lang="de-DE" sz="1400" b="1" dirty="0"/>
              <a:t>Normen</a:t>
            </a:r>
            <a:r>
              <a:rPr lang="de-DE" sz="1400" dirty="0"/>
              <a:t> werden Normen jetzt nach Auswahl deutlich hervorgehoben.</a:t>
            </a:r>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p:txBody>
      </p:sp>
      <p:pic>
        <p:nvPicPr>
          <p:cNvPr id="9218" name="Picture 2">
            <a:extLst>
              <a:ext uri="{FF2B5EF4-FFF2-40B4-BE49-F238E27FC236}">
                <a16:creationId xmlns:a16="http://schemas.microsoft.com/office/drawing/2014/main" id="{85DD3024-B25E-341F-7CF4-E588B40DA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40" y="2300611"/>
            <a:ext cx="9165429" cy="25643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087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barn(inVertical)">
                                      <p:cBhvr>
                                        <p:cTn id="1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7A2CAE99-2A9A-4282-8D44-BD14690760D6}"/>
              </a:ext>
            </a:extLst>
          </p:cNvPr>
          <p:cNvSpPr>
            <a:spLocks noGrp="1"/>
          </p:cNvSpPr>
          <p:nvPr>
            <p:ph type="title"/>
          </p:nvPr>
        </p:nvSpPr>
        <p:spPr>
          <a:xfrm>
            <a:off x="644400" y="274638"/>
            <a:ext cx="8229600" cy="562075"/>
          </a:xfrm>
        </p:spPr>
        <p:txBody>
          <a:bodyPr>
            <a:normAutofit/>
          </a:bodyPr>
          <a:lstStyle/>
          <a:p>
            <a:r>
              <a:rPr lang="de-DE" dirty="0"/>
              <a:t>Sonstige Verbesserungen</a:t>
            </a:r>
          </a:p>
        </p:txBody>
      </p:sp>
      <p:sp>
        <p:nvSpPr>
          <p:cNvPr id="9" name="Textfeld 8">
            <a:extLst>
              <a:ext uri="{FF2B5EF4-FFF2-40B4-BE49-F238E27FC236}">
                <a16:creationId xmlns:a16="http://schemas.microsoft.com/office/drawing/2014/main" id="{BF7D9A21-A889-1C39-9A4C-0335ABB1E383}"/>
              </a:ext>
            </a:extLst>
          </p:cNvPr>
          <p:cNvSpPr txBox="1"/>
          <p:nvPr/>
        </p:nvSpPr>
        <p:spPr>
          <a:xfrm>
            <a:off x="695400" y="1397967"/>
            <a:ext cx="10873208" cy="2062103"/>
          </a:xfrm>
          <a:prstGeom prst="rect">
            <a:avLst/>
          </a:prstGeom>
          <a:noFill/>
        </p:spPr>
        <p:txBody>
          <a:bodyPr wrap="square">
            <a:spAutoFit/>
          </a:bodyPr>
          <a:lstStyle/>
          <a:p>
            <a:pPr marL="285744" indent="-285744">
              <a:buFont typeface="Arial" panose="020B0604020202020204" pitchFamily="34" charset="0"/>
              <a:buChar char="›"/>
            </a:pPr>
            <a:r>
              <a:rPr lang="de-DE" sz="1600" b="1" dirty="0"/>
              <a:t>Statusanzeige, wenn M-RL oder M-VO nicht relevant</a:t>
            </a:r>
          </a:p>
          <a:p>
            <a:pPr marL="285744" indent="-285744">
              <a:buFont typeface="Arial" panose="020B0604020202020204" pitchFamily="34" charset="0"/>
              <a:buChar char="›"/>
            </a:pPr>
            <a:endParaRPr lang="de-DE" sz="1400" dirty="0"/>
          </a:p>
          <a:p>
            <a:pPr marL="285750" indent="-285750">
              <a:buFont typeface="Roboto Light" panose="02000000000000000000" pitchFamily="2" charset="0"/>
              <a:buChar char="ӏ"/>
            </a:pPr>
            <a:r>
              <a:rPr lang="de-DE" sz="1400" dirty="0"/>
              <a:t>Wird im Register </a:t>
            </a:r>
            <a:r>
              <a:rPr lang="de-DE" sz="1400" b="1" dirty="0"/>
              <a:t>Rechtsvorschriften</a:t>
            </a:r>
            <a:r>
              <a:rPr lang="de-DE" sz="1400" dirty="0"/>
              <a:t> die Maschinenrichtlinie 2006/42/EG auf relevant gesetzt, wird bei der Maschinenverordnung (EU) 2023/1230 folgender Status angezeigt: </a:t>
            </a:r>
            <a:r>
              <a:rPr lang="de-DE" sz="1400" b="1" dirty="0"/>
              <a:t>Nicht anwendbar, da MRL ausgewählt</a:t>
            </a:r>
            <a:r>
              <a:rPr lang="de-DE" sz="1400" dirty="0"/>
              <a:t>. Umgekehrt, umgekehrt.</a:t>
            </a:r>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p:txBody>
      </p:sp>
      <p:pic>
        <p:nvPicPr>
          <p:cNvPr id="10242" name="Picture 2">
            <a:extLst>
              <a:ext uri="{FF2B5EF4-FFF2-40B4-BE49-F238E27FC236}">
                <a16:creationId xmlns:a16="http://schemas.microsoft.com/office/drawing/2014/main" id="{33B3BA5D-E20B-2814-EF45-345EA5736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448" y="2564904"/>
            <a:ext cx="9165600" cy="221956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7621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barn(inVertical)">
                                      <p:cBhvr>
                                        <p:cTn id="1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7A2CAE99-2A9A-4282-8D44-BD14690760D6}"/>
              </a:ext>
            </a:extLst>
          </p:cNvPr>
          <p:cNvSpPr>
            <a:spLocks noGrp="1"/>
          </p:cNvSpPr>
          <p:nvPr>
            <p:ph type="title"/>
          </p:nvPr>
        </p:nvSpPr>
        <p:spPr>
          <a:xfrm>
            <a:off x="644400" y="274638"/>
            <a:ext cx="8229600" cy="562075"/>
          </a:xfrm>
        </p:spPr>
        <p:txBody>
          <a:bodyPr>
            <a:normAutofit/>
          </a:bodyPr>
          <a:lstStyle/>
          <a:p>
            <a:r>
              <a:rPr lang="de-DE" dirty="0"/>
              <a:t>Sonstige Verbesserungen</a:t>
            </a:r>
          </a:p>
        </p:txBody>
      </p:sp>
      <p:sp>
        <p:nvSpPr>
          <p:cNvPr id="9" name="Textfeld 8">
            <a:extLst>
              <a:ext uri="{FF2B5EF4-FFF2-40B4-BE49-F238E27FC236}">
                <a16:creationId xmlns:a16="http://schemas.microsoft.com/office/drawing/2014/main" id="{BF7D9A21-A889-1C39-9A4C-0335ABB1E383}"/>
              </a:ext>
            </a:extLst>
          </p:cNvPr>
          <p:cNvSpPr txBox="1"/>
          <p:nvPr/>
        </p:nvSpPr>
        <p:spPr>
          <a:xfrm>
            <a:off x="695400" y="1397967"/>
            <a:ext cx="10873208" cy="1846659"/>
          </a:xfrm>
          <a:prstGeom prst="rect">
            <a:avLst/>
          </a:prstGeom>
          <a:noFill/>
        </p:spPr>
        <p:txBody>
          <a:bodyPr wrap="square">
            <a:spAutoFit/>
          </a:bodyPr>
          <a:lstStyle/>
          <a:p>
            <a:pPr marL="285744" indent="-285744">
              <a:buFont typeface="Arial" panose="020B0604020202020204" pitchFamily="34" charset="0"/>
              <a:buChar char="›"/>
            </a:pPr>
            <a:r>
              <a:rPr lang="de-DE" sz="1600" b="1" dirty="0"/>
              <a:t>Formatierung verbessert bei Frage-Antwort-Assistenten</a:t>
            </a:r>
          </a:p>
          <a:p>
            <a:pPr marL="285744" indent="-285744">
              <a:buFont typeface="Arial" panose="020B0604020202020204" pitchFamily="34" charset="0"/>
              <a:buChar char="›"/>
            </a:pPr>
            <a:endParaRPr lang="de-DE" sz="1400" dirty="0"/>
          </a:p>
          <a:p>
            <a:pPr marL="285750" indent="-285750">
              <a:buFont typeface="Roboto Light" panose="02000000000000000000" pitchFamily="2" charset="0"/>
              <a:buChar char="ӏ"/>
            </a:pPr>
            <a:r>
              <a:rPr lang="de-DE" sz="1400" dirty="0"/>
              <a:t>Die Formatierung wurde für eine bessere Lesbarkeit verbessert. So wurden z. B. Fragen und Hinweise in je eine Zeile geschrieben.</a:t>
            </a:r>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a:p>
            <a:pPr marL="285750" indent="-285750">
              <a:buFont typeface="Roboto Light" panose="02000000000000000000" pitchFamily="2" charset="0"/>
              <a:buChar char="ӏ"/>
            </a:pPr>
            <a:endParaRPr lang="de-DE" sz="1400" dirty="0"/>
          </a:p>
        </p:txBody>
      </p:sp>
      <p:pic>
        <p:nvPicPr>
          <p:cNvPr id="11266" name="Picture 2">
            <a:extLst>
              <a:ext uri="{FF2B5EF4-FFF2-40B4-BE49-F238E27FC236}">
                <a16:creationId xmlns:a16="http://schemas.microsoft.com/office/drawing/2014/main" id="{8A8B83F2-66EF-CCD6-DFBA-7EE323277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204" y="2132856"/>
            <a:ext cx="9165600" cy="42380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824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barn(inVertical)">
                                      <p:cBhvr>
                                        <p:cTn id="1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0A9FCD3-587F-4B27-BB26-0EE3BF611C7E}"/>
              </a:ext>
            </a:extLst>
          </p:cNvPr>
          <p:cNvSpPr txBox="1">
            <a:spLocks noChangeArrowheads="1"/>
          </p:cNvSpPr>
          <p:nvPr/>
        </p:nvSpPr>
        <p:spPr bwMode="auto">
          <a:xfrm>
            <a:off x="4924126" y="3071745"/>
            <a:ext cx="3254375" cy="179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4163" indent="-284163" algn="l" rtl="0" eaLnBrk="0" fontAlgn="base" hangingPunct="0">
              <a:spcBef>
                <a:spcPct val="50000"/>
              </a:spcBef>
              <a:spcAft>
                <a:spcPct val="0"/>
              </a:spcAft>
              <a:buClr>
                <a:schemeClr val="accent1"/>
              </a:buClr>
              <a:buFont typeface="Wingdings" panose="05000000000000000000" pitchFamily="2" charset="2"/>
              <a:buBlip>
                <a:blip r:embed="rId3"/>
              </a:buBlip>
              <a:defRPr>
                <a:solidFill>
                  <a:srgbClr val="646E6E"/>
                </a:solidFill>
                <a:latin typeface="+mn-lt"/>
                <a:ea typeface="+mn-ea"/>
                <a:cs typeface="+mn-cs"/>
              </a:defRPr>
            </a:lvl1pPr>
            <a:lvl2pPr marL="666750" indent="-192088" algn="l" rtl="0" eaLnBrk="0" fontAlgn="base" hangingPunct="0">
              <a:spcBef>
                <a:spcPct val="50000"/>
              </a:spcBef>
              <a:spcAft>
                <a:spcPct val="0"/>
              </a:spcAft>
              <a:buClr>
                <a:schemeClr val="accent1"/>
              </a:buClr>
              <a:buFont typeface="Wingdings" panose="05000000000000000000" pitchFamily="2" charset="2"/>
              <a:buChar char="§"/>
              <a:defRPr>
                <a:solidFill>
                  <a:srgbClr val="646E6E"/>
                </a:solidFill>
                <a:latin typeface="+mn-lt"/>
                <a:ea typeface="+mn-ea"/>
              </a:defRPr>
            </a:lvl2pPr>
            <a:lvl3pPr marL="1044575" indent="-187325" algn="l" rtl="0" eaLnBrk="0" fontAlgn="base" hangingPunct="0">
              <a:spcBef>
                <a:spcPct val="50000"/>
              </a:spcBef>
              <a:spcAft>
                <a:spcPct val="0"/>
              </a:spcAft>
              <a:buFont typeface="Wingdings" panose="05000000000000000000" pitchFamily="2" charset="2"/>
              <a:buChar char="§"/>
              <a:defRPr>
                <a:solidFill>
                  <a:srgbClr val="646E6E"/>
                </a:solidFill>
                <a:latin typeface="+mn-lt"/>
                <a:ea typeface="+mn-ea"/>
              </a:defRPr>
            </a:lvl3pPr>
            <a:lvl4pPr marL="1427163" indent="-192088" algn="l" rtl="0" eaLnBrk="0" fontAlgn="base" hangingPunct="0">
              <a:spcBef>
                <a:spcPct val="50000"/>
              </a:spcBef>
              <a:spcAft>
                <a:spcPct val="0"/>
              </a:spcAft>
              <a:buClr>
                <a:schemeClr val="accent2"/>
              </a:buClr>
              <a:buFont typeface="Wingdings" panose="05000000000000000000" pitchFamily="2" charset="2"/>
              <a:buChar char="§"/>
              <a:defRPr>
                <a:solidFill>
                  <a:srgbClr val="646E6E"/>
                </a:solidFill>
                <a:latin typeface="+mn-lt"/>
                <a:ea typeface="+mn-ea"/>
              </a:defRPr>
            </a:lvl4pPr>
            <a:lvl5pPr marL="1812925" indent="-195263" algn="l" rtl="0" eaLnBrk="0" fontAlgn="base" hangingPunct="0">
              <a:spcBef>
                <a:spcPct val="50000"/>
              </a:spcBef>
              <a:spcAft>
                <a:spcPct val="0"/>
              </a:spcAft>
              <a:buChar char="»"/>
              <a:defRPr sz="1600">
                <a:solidFill>
                  <a:srgbClr val="646E6E"/>
                </a:solidFill>
                <a:latin typeface="+mn-lt"/>
                <a:ea typeface="+mn-ea"/>
              </a:defRPr>
            </a:lvl5pPr>
            <a:lvl6pPr marL="2270125" indent="-195263" algn="l" rtl="0" fontAlgn="base">
              <a:spcBef>
                <a:spcPct val="50000"/>
              </a:spcBef>
              <a:spcAft>
                <a:spcPct val="0"/>
              </a:spcAft>
              <a:buChar char="»"/>
              <a:defRPr sz="1600">
                <a:solidFill>
                  <a:srgbClr val="646E6E"/>
                </a:solidFill>
                <a:latin typeface="+mn-lt"/>
                <a:ea typeface="+mn-ea"/>
              </a:defRPr>
            </a:lvl6pPr>
            <a:lvl7pPr marL="2727325" indent="-195263" algn="l" rtl="0" fontAlgn="base">
              <a:spcBef>
                <a:spcPct val="50000"/>
              </a:spcBef>
              <a:spcAft>
                <a:spcPct val="0"/>
              </a:spcAft>
              <a:buChar char="»"/>
              <a:defRPr sz="1600">
                <a:solidFill>
                  <a:srgbClr val="646E6E"/>
                </a:solidFill>
                <a:latin typeface="+mn-lt"/>
                <a:ea typeface="+mn-ea"/>
              </a:defRPr>
            </a:lvl7pPr>
            <a:lvl8pPr marL="3184525" indent="-195263" algn="l" rtl="0" fontAlgn="base">
              <a:spcBef>
                <a:spcPct val="50000"/>
              </a:spcBef>
              <a:spcAft>
                <a:spcPct val="0"/>
              </a:spcAft>
              <a:buChar char="»"/>
              <a:defRPr sz="1600">
                <a:solidFill>
                  <a:srgbClr val="646E6E"/>
                </a:solidFill>
                <a:latin typeface="+mn-lt"/>
                <a:ea typeface="+mn-ea"/>
              </a:defRPr>
            </a:lvl8pPr>
            <a:lvl9pPr marL="3641725" indent="-195263" algn="l" rtl="0" fontAlgn="base">
              <a:spcBef>
                <a:spcPct val="50000"/>
              </a:spcBef>
              <a:spcAft>
                <a:spcPct val="0"/>
              </a:spcAft>
              <a:buChar char="»"/>
              <a:defRPr sz="1600">
                <a:solidFill>
                  <a:srgbClr val="646E6E"/>
                </a:solidFill>
                <a:latin typeface="+mn-lt"/>
                <a:ea typeface="+mn-ea"/>
              </a:defRPr>
            </a:lvl9pPr>
          </a:lstStyle>
          <a:p>
            <a:pPr eaLnBrk="1" hangingPunct="1">
              <a:lnSpc>
                <a:spcPct val="80000"/>
              </a:lnSpc>
              <a:buFont typeface="Wingdings" panose="05000000000000000000" pitchFamily="2" charset="2"/>
              <a:buNone/>
              <a:defRPr/>
            </a:pPr>
            <a:r>
              <a:rPr lang="de-DE" altLang="de-DE" sz="1600" kern="0" dirty="0">
                <a:latin typeface="Arial" panose="020B0604020202020204" pitchFamily="34" charset="0"/>
                <a:ea typeface="Roboto Light" panose="02000000000000000000" pitchFamily="2" charset="0"/>
                <a:cs typeface="Arial" panose="020B0604020202020204" pitchFamily="34" charset="0"/>
              </a:rPr>
              <a:t>CE-AKADEMIE • JÖRG ERTELT</a:t>
            </a:r>
          </a:p>
          <a:p>
            <a:pPr eaLnBrk="1" hangingPunct="1">
              <a:lnSpc>
                <a:spcPct val="80000"/>
              </a:lnSpc>
              <a:buFont typeface="Wingdings" panose="05000000000000000000" pitchFamily="2" charset="2"/>
              <a:buNone/>
              <a:defRPr/>
            </a:pPr>
            <a:r>
              <a:rPr lang="de-DE" altLang="de-DE" sz="1600" kern="0" dirty="0">
                <a:latin typeface="Arial" panose="020B0604020202020204" pitchFamily="34" charset="0"/>
                <a:ea typeface="Roboto Light" panose="02000000000000000000" pitchFamily="2" charset="0"/>
                <a:cs typeface="Arial" panose="020B0604020202020204" pitchFamily="34" charset="0"/>
              </a:rPr>
              <a:t>Ulrichstraße 1 </a:t>
            </a:r>
          </a:p>
          <a:p>
            <a:pPr eaLnBrk="1" hangingPunct="1">
              <a:lnSpc>
                <a:spcPct val="80000"/>
              </a:lnSpc>
              <a:buFont typeface="Wingdings" panose="05000000000000000000" pitchFamily="2" charset="2"/>
              <a:buNone/>
              <a:defRPr/>
            </a:pPr>
            <a:r>
              <a:rPr lang="de-DE" altLang="de-DE" sz="1600" kern="0" dirty="0">
                <a:latin typeface="Arial" panose="020B0604020202020204" pitchFamily="34" charset="0"/>
                <a:ea typeface="Roboto Light" panose="02000000000000000000" pitchFamily="2" charset="0"/>
                <a:cs typeface="Arial" panose="020B0604020202020204" pitchFamily="34" charset="0"/>
              </a:rPr>
              <a:t>73240 Wendlingen am Neckar</a:t>
            </a:r>
          </a:p>
          <a:p>
            <a:pPr eaLnBrk="1" hangingPunct="1">
              <a:lnSpc>
                <a:spcPct val="80000"/>
              </a:lnSpc>
              <a:buFont typeface="Wingdings" panose="05000000000000000000" pitchFamily="2" charset="2"/>
              <a:buNone/>
              <a:defRPr/>
            </a:pPr>
            <a:r>
              <a:rPr lang="de-DE" altLang="de-DE" sz="1600" kern="0" dirty="0">
                <a:latin typeface="Arial" panose="020B0604020202020204" pitchFamily="34" charset="0"/>
                <a:ea typeface="Roboto Light" panose="02000000000000000000" pitchFamily="2" charset="0"/>
                <a:cs typeface="Arial" panose="020B0604020202020204" pitchFamily="34" charset="0"/>
              </a:rPr>
              <a:t>+49 (0) 7024 40 47 46</a:t>
            </a:r>
          </a:p>
          <a:p>
            <a:pPr eaLnBrk="1" hangingPunct="1">
              <a:lnSpc>
                <a:spcPct val="80000"/>
              </a:lnSpc>
              <a:buFont typeface="Wingdings" panose="05000000000000000000" pitchFamily="2" charset="2"/>
              <a:buNone/>
              <a:defRPr/>
            </a:pPr>
            <a:r>
              <a:rPr lang="de-DE" altLang="de-DE" sz="1600" kern="0" dirty="0">
                <a:latin typeface="Arial" panose="020B0604020202020204" pitchFamily="34" charset="0"/>
                <a:ea typeface="Roboto Light" panose="02000000000000000000" pitchFamily="2" charset="0"/>
                <a:cs typeface="Arial" panose="020B0604020202020204" pitchFamily="34" charset="0"/>
              </a:rPr>
              <a:t>www.ce-akademie.eu</a:t>
            </a:r>
          </a:p>
          <a:p>
            <a:pPr eaLnBrk="1" hangingPunct="1">
              <a:lnSpc>
                <a:spcPct val="80000"/>
              </a:lnSpc>
              <a:buFont typeface="Wingdings" panose="05000000000000000000" pitchFamily="2" charset="2"/>
              <a:buNone/>
              <a:defRPr/>
            </a:pPr>
            <a:r>
              <a:rPr lang="de-DE" altLang="de-DE" sz="1600" kern="0" dirty="0">
                <a:latin typeface="Arial" panose="020B0604020202020204" pitchFamily="34" charset="0"/>
                <a:ea typeface="Roboto Light" panose="02000000000000000000" pitchFamily="2" charset="0"/>
                <a:cs typeface="Arial" panose="020B0604020202020204" pitchFamily="34" charset="0"/>
              </a:rPr>
              <a:t>joerg.ertelt@ce-akademie.eu</a:t>
            </a:r>
          </a:p>
        </p:txBody>
      </p:sp>
      <p:pic>
        <p:nvPicPr>
          <p:cNvPr id="8" name="Grafik 9">
            <a:extLst>
              <a:ext uri="{FF2B5EF4-FFF2-40B4-BE49-F238E27FC236}">
                <a16:creationId xmlns:a16="http://schemas.microsoft.com/office/drawing/2014/main" id="{CCF4F589-DA5C-47D0-A3FA-1F3B789B0A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7987" y="2063633"/>
            <a:ext cx="18954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7844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43A1467A-05C9-447E-BBDC-49CE798F7549}"/>
              </a:ext>
            </a:extLst>
          </p:cNvPr>
          <p:cNvSpPr txBox="1"/>
          <p:nvPr/>
        </p:nvSpPr>
        <p:spPr>
          <a:xfrm>
            <a:off x="1919768" y="1916839"/>
            <a:ext cx="8352464" cy="710051"/>
          </a:xfrm>
          <a:prstGeom prst="rect">
            <a:avLst/>
          </a:prstGeom>
          <a:noFill/>
        </p:spPr>
        <p:txBody>
          <a:bodyPr wrap="square" lIns="107980" tIns="46792" rIns="107980" bIns="46792" rtlCol="0">
            <a:spAutoFit/>
          </a:bodyPr>
          <a:lstStyle/>
          <a:p>
            <a:pPr algn="ctr"/>
            <a:r>
              <a:rPr lang="de-DE" sz="4000" spc="60" dirty="0">
                <a:latin typeface="Roboto Light" panose="02000000000000000000" pitchFamily="2" charset="0"/>
                <a:ea typeface="Roboto Light" panose="02000000000000000000" pitchFamily="2" charset="0"/>
                <a:cs typeface="Roboto Light" panose="02000000000000000000" pitchFamily="2" charset="0"/>
              </a:rPr>
              <a:t>Neuerungen</a:t>
            </a:r>
          </a:p>
        </p:txBody>
      </p:sp>
    </p:spTree>
    <p:custDataLst>
      <p:tags r:id="rId1"/>
    </p:custDataLst>
    <p:extLst>
      <p:ext uri="{BB962C8B-B14F-4D97-AF65-F5344CB8AC3E}">
        <p14:creationId xmlns:p14="http://schemas.microsoft.com/office/powerpoint/2010/main" val="65284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B74D3C-1D6E-41C4-99EE-FC1757DFD872}"/>
              </a:ext>
            </a:extLst>
          </p:cNvPr>
          <p:cNvSpPr>
            <a:spLocks noGrp="1"/>
          </p:cNvSpPr>
          <p:nvPr>
            <p:ph type="title"/>
          </p:nvPr>
        </p:nvSpPr>
        <p:spPr/>
        <p:txBody>
          <a:bodyPr>
            <a:normAutofit fontScale="90000"/>
          </a:bodyPr>
          <a:lstStyle/>
          <a:p>
            <a:r>
              <a:rPr lang="de-DE" sz="2200" dirty="0"/>
              <a:t>Verschiedene Neuerungen im Zusammengehangen mit der Maschinenverordnung (EU) 2023/1230 &gt; EU-Konformitätserklärung / EU-Einbauerklärung</a:t>
            </a:r>
            <a:endParaRPr lang="de-DE" dirty="0"/>
          </a:p>
        </p:txBody>
      </p:sp>
      <p:sp>
        <p:nvSpPr>
          <p:cNvPr id="5" name="Titel 1">
            <a:extLst>
              <a:ext uri="{FF2B5EF4-FFF2-40B4-BE49-F238E27FC236}">
                <a16:creationId xmlns:a16="http://schemas.microsoft.com/office/drawing/2014/main" id="{5FB1AF20-3206-4EE1-9292-9BAA14788DB2}"/>
              </a:ext>
            </a:extLst>
          </p:cNvPr>
          <p:cNvSpPr txBox="1">
            <a:spLocks/>
          </p:cNvSpPr>
          <p:nvPr/>
        </p:nvSpPr>
        <p:spPr>
          <a:xfrm>
            <a:off x="624602" y="1340774"/>
            <a:ext cx="5975454" cy="4401189"/>
          </a:xfrm>
          <a:prstGeom prst="rect">
            <a:avLst/>
          </a:prstGeom>
        </p:spPr>
        <p:txBody>
          <a:bodyPr vert="horz" wrap="square" lIns="91423" tIns="45712" rIns="91423" bIns="45712" rtlCol="0" anchor="t">
            <a:spAutoFit/>
          </a:bodyPr>
          <a:lstStyle>
            <a:lvl1pPr algn="l" defTabSz="914342" rtl="0" eaLnBrk="1" latinLnBrk="0" hangingPunct="1">
              <a:spcBef>
                <a:spcPct val="0"/>
              </a:spcBef>
              <a:buNone/>
              <a:defRPr sz="2000" kern="1200">
                <a:solidFill>
                  <a:schemeClr val="bg1"/>
                </a:solidFill>
                <a:latin typeface="+mj-lt"/>
                <a:ea typeface="+mj-ea"/>
                <a:cs typeface="+mj-cs"/>
              </a:defRPr>
            </a:lvl1pPr>
          </a:lstStyle>
          <a:p>
            <a:pPr marL="285744" indent="-285744">
              <a:buFont typeface="Arial" panose="020B0604020202020204" pitchFamily="34" charset="0"/>
              <a:buChar char="›"/>
            </a:pPr>
            <a:r>
              <a:rPr lang="de-DE" sz="1400" dirty="0">
                <a:solidFill>
                  <a:schemeClr val="tx1"/>
                </a:solidFill>
              </a:rPr>
              <a:t>Die Maschinenverordnung (EU) 2023/1230 wurde bereits mit Version 4.3 im Register </a:t>
            </a:r>
            <a:r>
              <a:rPr lang="de-DE" sz="1400" b="1" dirty="0">
                <a:solidFill>
                  <a:schemeClr val="tx1"/>
                </a:solidFill>
              </a:rPr>
              <a:t>Rechtsvorschriften</a:t>
            </a:r>
            <a:r>
              <a:rPr lang="de-DE" sz="1400" dirty="0">
                <a:solidFill>
                  <a:schemeClr val="tx1"/>
                </a:solidFill>
              </a:rPr>
              <a:t> aufgenommen. </a:t>
            </a:r>
          </a:p>
          <a:p>
            <a:pPr marL="285744" indent="-285744">
              <a:buFont typeface="Arial" panose="020B0604020202020204" pitchFamily="34" charset="0"/>
              <a:buChar char="›"/>
            </a:pPr>
            <a:endParaRPr lang="de-DE" sz="1400" dirty="0">
              <a:solidFill>
                <a:schemeClr val="tx1"/>
              </a:solidFill>
            </a:endParaRPr>
          </a:p>
          <a:p>
            <a:pPr marL="285750" indent="-285750">
              <a:buFont typeface="Roboto Light" panose="02000000000000000000" pitchFamily="2" charset="0"/>
              <a:buChar char="ӏ"/>
            </a:pPr>
            <a:r>
              <a:rPr lang="de-DE" sz="1400" dirty="0">
                <a:solidFill>
                  <a:schemeClr val="tx1"/>
                </a:solidFill>
              </a:rPr>
              <a:t>Allerdings konnte keine EU-Konformitätserklärung und EU-Einbauerklärung nach eben dieser Verordnung nicht erstellt werden. </a:t>
            </a:r>
          </a:p>
          <a:p>
            <a:pPr marL="285750" indent="-285750">
              <a:buFont typeface="Roboto Light" panose="02000000000000000000" pitchFamily="2" charset="0"/>
              <a:buChar char="ӏ"/>
            </a:pPr>
            <a:endParaRPr lang="de-DE" sz="1400" dirty="0">
              <a:solidFill>
                <a:schemeClr val="tx1"/>
              </a:solidFill>
            </a:endParaRPr>
          </a:p>
          <a:p>
            <a:pPr marL="285750" indent="-285750">
              <a:buFont typeface="Roboto Light" panose="02000000000000000000" pitchFamily="2" charset="0"/>
              <a:buChar char="ӏ"/>
            </a:pPr>
            <a:r>
              <a:rPr lang="de-DE" sz="1400" dirty="0">
                <a:solidFill>
                  <a:schemeClr val="tx1"/>
                </a:solidFill>
              </a:rPr>
              <a:t>Die fehlende Möglichkeit der Ausgabe war nicht nachteilig, weil die Maschinenverordnung (EU) 2023/1230 erst ab 20.1.2027 von den adressierten Wirtschaftsakteuren, wie Hersteller, anzuwenden ist.</a:t>
            </a:r>
          </a:p>
          <a:p>
            <a:pPr marL="285744" indent="-285744">
              <a:buFont typeface="Arial" panose="020B0604020202020204" pitchFamily="34" charset="0"/>
              <a:buChar char="›"/>
            </a:pPr>
            <a:endParaRPr lang="de-DE" sz="1400" dirty="0">
              <a:solidFill>
                <a:schemeClr val="tx1"/>
              </a:solidFill>
            </a:endParaRPr>
          </a:p>
          <a:p>
            <a:pPr marL="285744" indent="-285744">
              <a:buFont typeface="Arial" panose="020B0604020202020204" pitchFamily="34" charset="0"/>
              <a:buChar char="›"/>
            </a:pPr>
            <a:r>
              <a:rPr lang="de-DE" sz="1400" dirty="0">
                <a:solidFill>
                  <a:schemeClr val="tx1"/>
                </a:solidFill>
              </a:rPr>
              <a:t>Ab Version 4.4 kann die EU-Konformitätserklärung und EU-Einbauerklärung gem. Maschinenverordnung (EU) 2023/1230 ausgegeben werden:</a:t>
            </a:r>
          </a:p>
          <a:p>
            <a:pPr marL="285744" indent="-285744">
              <a:buFont typeface="Arial" panose="020B0604020202020204" pitchFamily="34" charset="0"/>
              <a:buChar char="›"/>
            </a:pPr>
            <a:endParaRPr lang="de-DE" sz="1400" dirty="0">
              <a:solidFill>
                <a:schemeClr val="tx1"/>
              </a:solidFill>
            </a:endParaRPr>
          </a:p>
          <a:p>
            <a:pPr marL="285744" indent="-285744">
              <a:buFont typeface="Arial" panose="020B0604020202020204" pitchFamily="34" charset="0"/>
              <a:buChar char="›"/>
            </a:pPr>
            <a:r>
              <a:rPr lang="de-DE" sz="1400" dirty="0">
                <a:solidFill>
                  <a:schemeClr val="tx1"/>
                </a:solidFill>
              </a:rPr>
              <a:t>Register </a:t>
            </a:r>
            <a:r>
              <a:rPr lang="de-DE" sz="1400" b="1" dirty="0">
                <a:solidFill>
                  <a:schemeClr val="tx1"/>
                </a:solidFill>
              </a:rPr>
              <a:t>Rechtsvorschriften</a:t>
            </a:r>
            <a:r>
              <a:rPr lang="de-DE" sz="1400" dirty="0">
                <a:solidFill>
                  <a:schemeClr val="tx1"/>
                </a:solidFill>
              </a:rPr>
              <a:t>: Die Maschinenverordnung (EU) 2023/1230 muss auf relevant gesetzt sein.</a:t>
            </a:r>
          </a:p>
          <a:p>
            <a:pPr marL="285744" indent="-285744">
              <a:buFont typeface="Arial" panose="020B0604020202020204" pitchFamily="34" charset="0"/>
              <a:buChar char="›"/>
            </a:pPr>
            <a:r>
              <a:rPr lang="de-DE" sz="1400" dirty="0">
                <a:solidFill>
                  <a:schemeClr val="tx1"/>
                </a:solidFill>
              </a:rPr>
              <a:t>Register </a:t>
            </a:r>
            <a:r>
              <a:rPr lang="de-DE" sz="1400" b="1" dirty="0">
                <a:solidFill>
                  <a:schemeClr val="tx1"/>
                </a:solidFill>
              </a:rPr>
              <a:t>Dokumentation</a:t>
            </a:r>
            <a:r>
              <a:rPr lang="de-DE" sz="1400" dirty="0">
                <a:solidFill>
                  <a:schemeClr val="tx1"/>
                </a:solidFill>
              </a:rPr>
              <a:t> &gt; </a:t>
            </a:r>
            <a:r>
              <a:rPr lang="de-DE" sz="1400" b="1" dirty="0">
                <a:solidFill>
                  <a:schemeClr val="tx1"/>
                </a:solidFill>
              </a:rPr>
              <a:t>Technische Unterlagen</a:t>
            </a:r>
            <a:r>
              <a:rPr lang="de-DE" sz="1400" dirty="0">
                <a:solidFill>
                  <a:schemeClr val="tx1"/>
                </a:solidFill>
              </a:rPr>
              <a:t>.</a:t>
            </a:r>
          </a:p>
          <a:p>
            <a:pPr marL="285744" indent="-285744">
              <a:buFont typeface="Arial" panose="020B0604020202020204" pitchFamily="34" charset="0"/>
              <a:buChar char="›"/>
            </a:pPr>
            <a:r>
              <a:rPr lang="de-DE" sz="1400" b="1" dirty="0">
                <a:solidFill>
                  <a:schemeClr val="tx1"/>
                </a:solidFill>
              </a:rPr>
              <a:t>Erklärung(en) erstellen</a:t>
            </a:r>
            <a:r>
              <a:rPr lang="de-DE" sz="1400" dirty="0">
                <a:solidFill>
                  <a:schemeClr val="tx1"/>
                </a:solidFill>
              </a:rPr>
              <a:t>.</a:t>
            </a:r>
          </a:p>
          <a:p>
            <a:pPr marL="285744" indent="-285744">
              <a:buFont typeface="Arial" panose="020B0604020202020204" pitchFamily="34" charset="0"/>
              <a:buChar char="›"/>
            </a:pPr>
            <a:r>
              <a:rPr lang="de-DE" sz="1400" dirty="0">
                <a:solidFill>
                  <a:schemeClr val="tx1"/>
                </a:solidFill>
              </a:rPr>
              <a:t>Der Dialog </a:t>
            </a:r>
            <a:r>
              <a:rPr lang="de-DE" sz="1400" b="1" dirty="0">
                <a:solidFill>
                  <a:schemeClr val="tx1"/>
                </a:solidFill>
              </a:rPr>
              <a:t>Assistent Konformitätserklärung </a:t>
            </a:r>
            <a:r>
              <a:rPr lang="de-DE" sz="1400" dirty="0">
                <a:solidFill>
                  <a:schemeClr val="tx1"/>
                </a:solidFill>
              </a:rPr>
              <a:t>öffnet sich.</a:t>
            </a:r>
          </a:p>
          <a:p>
            <a:pPr marL="285744" indent="-285744">
              <a:buFont typeface="Arial" panose="020B0604020202020204" pitchFamily="34" charset="0"/>
              <a:buChar char="›"/>
            </a:pPr>
            <a:r>
              <a:rPr lang="de-DE" sz="1400" b="1" dirty="0">
                <a:solidFill>
                  <a:schemeClr val="tx1"/>
                </a:solidFill>
              </a:rPr>
              <a:t>Weiter</a:t>
            </a:r>
            <a:r>
              <a:rPr lang="de-DE" sz="1400" dirty="0">
                <a:solidFill>
                  <a:schemeClr val="tx1"/>
                </a:solidFill>
              </a:rPr>
              <a:t>.</a:t>
            </a:r>
          </a:p>
        </p:txBody>
      </p:sp>
      <p:pic>
        <p:nvPicPr>
          <p:cNvPr id="1028" name="Picture 4">
            <a:extLst>
              <a:ext uri="{FF2B5EF4-FFF2-40B4-BE49-F238E27FC236}">
                <a16:creationId xmlns:a16="http://schemas.microsoft.com/office/drawing/2014/main" id="{0E3CA9B3-496B-63B7-B649-361E043FA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080" y="1412776"/>
            <a:ext cx="4644957" cy="45936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6039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barn(inVertical)">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barn(inVertical)">
                                      <p:cBhvr>
                                        <p:cTn id="32" dur="500"/>
                                        <p:tgtEl>
                                          <p:spTgt spid="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barn(inVertical)">
                                      <p:cBhvr>
                                        <p:cTn id="37" dur="500"/>
                                        <p:tgtEl>
                                          <p:spTgt spid="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barn(inVertical)">
                                      <p:cBhvr>
                                        <p:cTn id="42" dur="500"/>
                                        <p:tgtEl>
                                          <p:spTgt spid="5">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barn(inVertical)">
                                      <p:cBhvr>
                                        <p:cTn id="47" dur="500"/>
                                        <p:tgtEl>
                                          <p:spTgt spid="5">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barn(inVertical)">
                                      <p:cBhvr>
                                        <p:cTn id="5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B74D3C-1D6E-41C4-99EE-FC1757DFD872}"/>
              </a:ext>
            </a:extLst>
          </p:cNvPr>
          <p:cNvSpPr>
            <a:spLocks noGrp="1"/>
          </p:cNvSpPr>
          <p:nvPr>
            <p:ph type="title"/>
          </p:nvPr>
        </p:nvSpPr>
        <p:spPr/>
        <p:txBody>
          <a:bodyPr>
            <a:normAutofit fontScale="90000"/>
          </a:bodyPr>
          <a:lstStyle/>
          <a:p>
            <a:r>
              <a:rPr lang="de-DE" sz="2200" dirty="0"/>
              <a:t>Verschiedene Neuerungen im Zusammengehangen mit der Maschinenverordnung (EU) 2023/1230 &gt; EU-Konformitätserklärung / EU-Einbauerklärung</a:t>
            </a:r>
            <a:endParaRPr lang="de-DE" dirty="0"/>
          </a:p>
        </p:txBody>
      </p:sp>
      <p:sp>
        <p:nvSpPr>
          <p:cNvPr id="5" name="Titel 1">
            <a:extLst>
              <a:ext uri="{FF2B5EF4-FFF2-40B4-BE49-F238E27FC236}">
                <a16:creationId xmlns:a16="http://schemas.microsoft.com/office/drawing/2014/main" id="{5FB1AF20-3206-4EE1-9292-9BAA14788DB2}"/>
              </a:ext>
            </a:extLst>
          </p:cNvPr>
          <p:cNvSpPr txBox="1">
            <a:spLocks/>
          </p:cNvSpPr>
          <p:nvPr/>
        </p:nvSpPr>
        <p:spPr>
          <a:xfrm>
            <a:off x="624602" y="1340774"/>
            <a:ext cx="4319270" cy="4832076"/>
          </a:xfrm>
          <a:prstGeom prst="rect">
            <a:avLst/>
          </a:prstGeom>
        </p:spPr>
        <p:txBody>
          <a:bodyPr vert="horz" wrap="square" lIns="91423" tIns="45712" rIns="91423" bIns="45712" rtlCol="0" anchor="t">
            <a:spAutoFit/>
          </a:bodyPr>
          <a:lstStyle>
            <a:lvl1pPr algn="l" defTabSz="914342" rtl="0" eaLnBrk="1" latinLnBrk="0" hangingPunct="1">
              <a:spcBef>
                <a:spcPct val="0"/>
              </a:spcBef>
              <a:buNone/>
              <a:defRPr sz="2000" kern="1200">
                <a:solidFill>
                  <a:schemeClr val="bg1"/>
                </a:solidFill>
                <a:latin typeface="+mj-lt"/>
                <a:ea typeface="+mj-ea"/>
                <a:cs typeface="+mj-cs"/>
              </a:defRPr>
            </a:lvl1pPr>
          </a:lstStyle>
          <a:p>
            <a:pPr marL="285744" indent="-285744">
              <a:buFont typeface="Arial" panose="020B0604020202020204" pitchFamily="34" charset="0"/>
              <a:buChar char="›"/>
            </a:pPr>
            <a:r>
              <a:rPr lang="de-DE" sz="1400" dirty="0">
                <a:solidFill>
                  <a:schemeClr val="tx1"/>
                </a:solidFill>
              </a:rPr>
              <a:t>Mit der Maschinenverordnung (EU) 2023/1230 wurde folgende Neuerung eingeführt:</a:t>
            </a:r>
          </a:p>
          <a:p>
            <a:pPr marL="285744" indent="-285744">
              <a:buFont typeface="Arial" panose="020B0604020202020204" pitchFamily="34" charset="0"/>
              <a:buChar char="›"/>
            </a:pPr>
            <a:endParaRPr lang="de-DE" sz="1400" dirty="0">
              <a:solidFill>
                <a:schemeClr val="tx1"/>
              </a:solidFill>
            </a:endParaRPr>
          </a:p>
          <a:p>
            <a:pPr marL="285744" indent="-285744">
              <a:buFont typeface="Arial" panose="020B0604020202020204" pitchFamily="34" charset="0"/>
              <a:buChar char="›"/>
            </a:pPr>
            <a:r>
              <a:rPr lang="de-DE" sz="1400" dirty="0">
                <a:solidFill>
                  <a:schemeClr val="tx1"/>
                </a:solidFill>
              </a:rPr>
              <a:t>"Für Maschinen zum Heben von Lasten, die fest in ein Gebäude oder ein Bauwerk eingebaut werden sollen und die nicht in den Räumlichkeiten des Herstellers, sondern nur am Verwendungsort zusammengebaut werden können, die Anschrift dieses Ortes."</a:t>
            </a:r>
          </a:p>
          <a:p>
            <a:pPr marL="285744" indent="-285744">
              <a:buFont typeface="Arial" panose="020B0604020202020204" pitchFamily="34" charset="0"/>
              <a:buChar char="›"/>
            </a:pPr>
            <a:endParaRPr lang="de-DE" sz="1400" dirty="0">
              <a:solidFill>
                <a:schemeClr val="tx1"/>
              </a:solidFill>
            </a:endParaRPr>
          </a:p>
          <a:p>
            <a:pPr marL="285744" indent="-285744">
              <a:buFont typeface="Arial" panose="020B0604020202020204" pitchFamily="34" charset="0"/>
              <a:buChar char="›"/>
            </a:pPr>
            <a:r>
              <a:rPr lang="de-DE" sz="1400" dirty="0">
                <a:solidFill>
                  <a:schemeClr val="tx1"/>
                </a:solidFill>
              </a:rPr>
              <a:t>In der EU-Konformitätserklärung muss in diese Falle die Anschrift des Ortes angegeben werden, an dem die Maschine zum Heben von Lasten fest in ein Gebäude oder ein Bauwerk eingebaut wurde.</a:t>
            </a:r>
          </a:p>
          <a:p>
            <a:pPr marL="285744" indent="-285744">
              <a:buFont typeface="Arial" panose="020B0604020202020204" pitchFamily="34" charset="0"/>
              <a:buChar char="›"/>
            </a:pPr>
            <a:endParaRPr lang="de-DE" sz="1400" dirty="0">
              <a:solidFill>
                <a:schemeClr val="tx1"/>
              </a:solidFill>
            </a:endParaRPr>
          </a:p>
          <a:p>
            <a:pPr marL="285744" indent="-285744">
              <a:buFont typeface="Arial" panose="020B0604020202020204" pitchFamily="34" charset="0"/>
              <a:buChar char="›"/>
            </a:pPr>
            <a:r>
              <a:rPr lang="de-DE" sz="1400" dirty="0">
                <a:solidFill>
                  <a:schemeClr val="tx1"/>
                </a:solidFill>
              </a:rPr>
              <a:t>Die entsprechende Auswahl erfolgt im Register </a:t>
            </a:r>
            <a:r>
              <a:rPr lang="de-DE" sz="1400" b="1" dirty="0">
                <a:solidFill>
                  <a:schemeClr val="tx1"/>
                </a:solidFill>
              </a:rPr>
              <a:t>Rechtsvorschriften</a:t>
            </a:r>
            <a:r>
              <a:rPr lang="de-DE" sz="1400" dirty="0">
                <a:solidFill>
                  <a:schemeClr val="tx1"/>
                </a:solidFill>
              </a:rPr>
              <a:t> &gt; </a:t>
            </a:r>
            <a:r>
              <a:rPr lang="de-DE" sz="1400" b="1" dirty="0">
                <a:solidFill>
                  <a:schemeClr val="tx1"/>
                </a:solidFill>
              </a:rPr>
              <a:t>Maschinenverordnung (EU) 2023/1230 </a:t>
            </a:r>
            <a:r>
              <a:rPr lang="de-DE" sz="1400" dirty="0">
                <a:solidFill>
                  <a:schemeClr val="tx1"/>
                </a:solidFill>
              </a:rPr>
              <a:t>&gt; </a:t>
            </a:r>
            <a:r>
              <a:rPr lang="de-DE" sz="1400" b="1" dirty="0">
                <a:solidFill>
                  <a:schemeClr val="tx1"/>
                </a:solidFill>
              </a:rPr>
              <a:t>Produkt spezifizieren </a:t>
            </a:r>
            <a:r>
              <a:rPr lang="de-DE" sz="1400" dirty="0">
                <a:solidFill>
                  <a:schemeClr val="tx1"/>
                </a:solidFill>
              </a:rPr>
              <a:t>bei der Wahl von </a:t>
            </a:r>
            <a:r>
              <a:rPr lang="de-DE" sz="1400" b="1" dirty="0">
                <a:solidFill>
                  <a:schemeClr val="tx1"/>
                </a:solidFill>
              </a:rPr>
              <a:t>Durch Hebevorgänge bedingte Gefährdungen </a:t>
            </a:r>
            <a:r>
              <a:rPr lang="de-DE" sz="1400" dirty="0">
                <a:solidFill>
                  <a:schemeClr val="tx1"/>
                </a:solidFill>
              </a:rPr>
              <a:t>und </a:t>
            </a:r>
            <a:r>
              <a:rPr lang="de-DE" sz="1400" b="1" dirty="0">
                <a:solidFill>
                  <a:schemeClr val="tx1"/>
                </a:solidFill>
              </a:rPr>
              <a:t>Gefährdungen durch das Heben von Personen</a:t>
            </a:r>
            <a:r>
              <a:rPr lang="de-DE" sz="1400" dirty="0">
                <a:solidFill>
                  <a:schemeClr val="tx1"/>
                </a:solidFill>
              </a:rPr>
              <a:t>.</a:t>
            </a:r>
          </a:p>
        </p:txBody>
      </p:sp>
      <p:pic>
        <p:nvPicPr>
          <p:cNvPr id="2050" name="Picture 2">
            <a:extLst>
              <a:ext uri="{FF2B5EF4-FFF2-40B4-BE49-F238E27FC236}">
                <a16:creationId xmlns:a16="http://schemas.microsoft.com/office/drawing/2014/main" id="{E71C86E0-9E12-AD0F-5E8E-EE08CB4AB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904" y="1340774"/>
            <a:ext cx="6519587" cy="39330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1249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barn(inVertical)">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B74D3C-1D6E-41C4-99EE-FC1757DFD872}"/>
              </a:ext>
            </a:extLst>
          </p:cNvPr>
          <p:cNvSpPr>
            <a:spLocks noGrp="1"/>
          </p:cNvSpPr>
          <p:nvPr>
            <p:ph type="title"/>
          </p:nvPr>
        </p:nvSpPr>
        <p:spPr/>
        <p:txBody>
          <a:bodyPr>
            <a:normAutofit/>
          </a:bodyPr>
          <a:lstStyle/>
          <a:p>
            <a:r>
              <a:rPr lang="de-DE" sz="2200" dirty="0"/>
              <a:t>Allgemeine Produktsicherheitsverordnung (EU) 2023/988 aufgenommen</a:t>
            </a:r>
            <a:endParaRPr lang="de-DE" dirty="0"/>
          </a:p>
        </p:txBody>
      </p:sp>
      <p:sp>
        <p:nvSpPr>
          <p:cNvPr id="5" name="Titel 1">
            <a:extLst>
              <a:ext uri="{FF2B5EF4-FFF2-40B4-BE49-F238E27FC236}">
                <a16:creationId xmlns:a16="http://schemas.microsoft.com/office/drawing/2014/main" id="{5FB1AF20-3206-4EE1-9292-9BAA14788DB2}"/>
              </a:ext>
            </a:extLst>
          </p:cNvPr>
          <p:cNvSpPr txBox="1">
            <a:spLocks/>
          </p:cNvSpPr>
          <p:nvPr/>
        </p:nvSpPr>
        <p:spPr>
          <a:xfrm>
            <a:off x="624602" y="1340774"/>
            <a:ext cx="4319270" cy="5047519"/>
          </a:xfrm>
          <a:prstGeom prst="rect">
            <a:avLst/>
          </a:prstGeom>
        </p:spPr>
        <p:txBody>
          <a:bodyPr vert="horz" wrap="square" lIns="91423" tIns="45712" rIns="91423" bIns="45712" rtlCol="0" anchor="t">
            <a:spAutoFit/>
          </a:bodyPr>
          <a:lstStyle>
            <a:lvl1pPr algn="l" defTabSz="914342" rtl="0" eaLnBrk="1" latinLnBrk="0" hangingPunct="1">
              <a:spcBef>
                <a:spcPct val="0"/>
              </a:spcBef>
              <a:buNone/>
              <a:defRPr sz="2000" kern="1200">
                <a:solidFill>
                  <a:schemeClr val="bg1"/>
                </a:solidFill>
                <a:latin typeface="+mj-lt"/>
                <a:ea typeface="+mj-ea"/>
                <a:cs typeface="+mj-cs"/>
              </a:defRPr>
            </a:lvl1pPr>
          </a:lstStyle>
          <a:p>
            <a:pPr marL="285744" indent="-285744">
              <a:buFont typeface="Arial" panose="020B0604020202020204" pitchFamily="34" charset="0"/>
              <a:buChar char="›"/>
            </a:pPr>
            <a:r>
              <a:rPr lang="de-DE" sz="1400" dirty="0">
                <a:solidFill>
                  <a:schemeClr val="tx1"/>
                </a:solidFill>
              </a:rPr>
              <a:t>Bis zum 13.12.2024 gilt die Allgemeine-Produktsicherheit-Richtlinie 2001/95/EG, die in Deutschland in der neunten Verordnung zum Produktsicherheitsgesetz (Maschinenverordnung) 9. ProdSV in nationales Recht umgesetzt.</a:t>
            </a:r>
          </a:p>
          <a:p>
            <a:pPr marL="285744" indent="-285744">
              <a:buFont typeface="Arial" panose="020B0604020202020204" pitchFamily="34" charset="0"/>
              <a:buChar char="›"/>
            </a:pPr>
            <a:endParaRPr lang="de-DE" sz="1400" dirty="0">
              <a:solidFill>
                <a:schemeClr val="tx1"/>
              </a:solidFill>
            </a:endParaRPr>
          </a:p>
          <a:p>
            <a:pPr marL="285744" indent="-285744">
              <a:buFont typeface="Arial" panose="020B0604020202020204" pitchFamily="34" charset="0"/>
              <a:buChar char="›"/>
            </a:pPr>
            <a:r>
              <a:rPr lang="de-DE" sz="1400" dirty="0">
                <a:solidFill>
                  <a:schemeClr val="tx1"/>
                </a:solidFill>
              </a:rPr>
              <a:t>Ab 14.12.2024 gilt die Allgemeine Produktsicherheitsverordnung (EU) 2023/988, die nicht mehr in nationales Recht umgesetzt wird, weil es sich um eine europäische Verordnung handelt.</a:t>
            </a:r>
          </a:p>
          <a:p>
            <a:pPr marL="285744" indent="-285744">
              <a:buFont typeface="Arial" panose="020B0604020202020204" pitchFamily="34" charset="0"/>
              <a:buChar char="›"/>
            </a:pPr>
            <a:endParaRPr lang="de-DE" sz="1400" dirty="0">
              <a:solidFill>
                <a:schemeClr val="tx1"/>
              </a:solidFill>
            </a:endParaRPr>
          </a:p>
          <a:p>
            <a:pPr marL="285744" indent="-285744">
              <a:buFont typeface="Arial" panose="020B0604020202020204" pitchFamily="34" charset="0"/>
              <a:buChar char="›"/>
            </a:pPr>
            <a:r>
              <a:rPr lang="de-DE" sz="1400" dirty="0">
                <a:solidFill>
                  <a:schemeClr val="tx1"/>
                </a:solidFill>
              </a:rPr>
              <a:t>Im sachlichen Anwendungsbereich der Allgemeine Produktsicherheitsverordnung (EU) 2023/988 sind jetzt ausschließlich Verbraucherprodukte erfasst. Außerdem solche Produkte, die nicht für Verbraucher bestimmt sind, von diesen aber genutzt werden können.</a:t>
            </a:r>
          </a:p>
          <a:p>
            <a:pPr marL="285744" indent="-285744">
              <a:buFont typeface="Arial" panose="020B0604020202020204" pitchFamily="34" charset="0"/>
              <a:buChar char="›"/>
            </a:pPr>
            <a:endParaRPr lang="de-DE" sz="1400" dirty="0">
              <a:solidFill>
                <a:schemeClr val="tx1"/>
              </a:solidFill>
            </a:endParaRPr>
          </a:p>
          <a:p>
            <a:pPr marL="285744" indent="-285744">
              <a:buFont typeface="Arial" panose="020B0604020202020204" pitchFamily="34" charset="0"/>
              <a:buChar char="›"/>
            </a:pPr>
            <a:r>
              <a:rPr lang="de-DE" sz="1400" dirty="0">
                <a:solidFill>
                  <a:schemeClr val="tx1"/>
                </a:solidFill>
              </a:rPr>
              <a:t>Die Allgemeine Produktsicherheitsverordnung (EU) 2023/988 einschl. Frage-Antwort-Assistent im Register Rechtsvorschriften eingebunden.</a:t>
            </a:r>
          </a:p>
        </p:txBody>
      </p:sp>
      <p:pic>
        <p:nvPicPr>
          <p:cNvPr id="3074" name="Picture 2">
            <a:extLst>
              <a:ext uri="{FF2B5EF4-FFF2-40B4-BE49-F238E27FC236}">
                <a16:creationId xmlns:a16="http://schemas.microsoft.com/office/drawing/2014/main" id="{E2180FE8-1600-A5BD-F603-CB844BE6D6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3872" y="1340774"/>
            <a:ext cx="6994747" cy="3362579"/>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2389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barn(inVertical)">
                                      <p:cBhvr>
                                        <p:cTn id="2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B74D3C-1D6E-41C4-99EE-FC1757DFD872}"/>
              </a:ext>
            </a:extLst>
          </p:cNvPr>
          <p:cNvSpPr>
            <a:spLocks noGrp="1"/>
          </p:cNvSpPr>
          <p:nvPr>
            <p:ph type="title"/>
          </p:nvPr>
        </p:nvSpPr>
        <p:spPr/>
        <p:txBody>
          <a:bodyPr>
            <a:normAutofit/>
          </a:bodyPr>
          <a:lstStyle/>
          <a:p>
            <a:r>
              <a:rPr lang="de-DE" sz="2200" dirty="0"/>
              <a:t>Neuer Report: Restrisiken</a:t>
            </a:r>
            <a:endParaRPr lang="de-DE" dirty="0"/>
          </a:p>
        </p:txBody>
      </p:sp>
      <p:sp>
        <p:nvSpPr>
          <p:cNvPr id="5" name="Titel 1">
            <a:extLst>
              <a:ext uri="{FF2B5EF4-FFF2-40B4-BE49-F238E27FC236}">
                <a16:creationId xmlns:a16="http://schemas.microsoft.com/office/drawing/2014/main" id="{5FB1AF20-3206-4EE1-9292-9BAA14788DB2}"/>
              </a:ext>
            </a:extLst>
          </p:cNvPr>
          <p:cNvSpPr txBox="1">
            <a:spLocks/>
          </p:cNvSpPr>
          <p:nvPr/>
        </p:nvSpPr>
        <p:spPr>
          <a:xfrm>
            <a:off x="624602" y="1340774"/>
            <a:ext cx="4319270" cy="4616632"/>
          </a:xfrm>
          <a:prstGeom prst="rect">
            <a:avLst/>
          </a:prstGeom>
        </p:spPr>
        <p:txBody>
          <a:bodyPr vert="horz" wrap="square" lIns="91423" tIns="45712" rIns="91423" bIns="45712" rtlCol="0" anchor="t">
            <a:spAutoFit/>
          </a:bodyPr>
          <a:lstStyle>
            <a:lvl1pPr algn="l" defTabSz="914342" rtl="0" eaLnBrk="1" latinLnBrk="0" hangingPunct="1">
              <a:spcBef>
                <a:spcPct val="0"/>
              </a:spcBef>
              <a:buNone/>
              <a:defRPr sz="2000" kern="1200">
                <a:solidFill>
                  <a:schemeClr val="bg1"/>
                </a:solidFill>
                <a:latin typeface="+mj-lt"/>
                <a:ea typeface="+mj-ea"/>
                <a:cs typeface="+mj-cs"/>
              </a:defRPr>
            </a:lvl1pPr>
          </a:lstStyle>
          <a:p>
            <a:pPr marL="285744" indent="-285744">
              <a:buFont typeface="Arial" panose="020B0604020202020204" pitchFamily="34" charset="0"/>
              <a:buChar char="›"/>
            </a:pPr>
            <a:r>
              <a:rPr lang="de-DE" sz="1400" dirty="0">
                <a:solidFill>
                  <a:schemeClr val="tx1"/>
                </a:solidFill>
              </a:rPr>
              <a:t>Die Ausgabe von Restrisiken in einem Report war bislang nicht möglich. Restrisiken können zwar in die Betriebsanleitung in das Kapitel Schutzmaßnahmen gesammelt werden aber nur dann, wenn in der Risikobeurteilung die entsprechende Option gesetzt wurde.</a:t>
            </a:r>
          </a:p>
          <a:p>
            <a:pPr marL="285744" indent="-285744">
              <a:buFont typeface="Arial" panose="020B0604020202020204" pitchFamily="34" charset="0"/>
              <a:buChar char="›"/>
            </a:pPr>
            <a:endParaRPr lang="de-DE" sz="1400" dirty="0">
              <a:solidFill>
                <a:schemeClr val="tx1"/>
              </a:solidFill>
            </a:endParaRPr>
          </a:p>
          <a:p>
            <a:pPr marL="285744" indent="-285744">
              <a:buFont typeface="Arial" panose="020B0604020202020204" pitchFamily="34" charset="0"/>
              <a:buChar char="›"/>
            </a:pPr>
            <a:r>
              <a:rPr lang="de-DE" sz="1400" dirty="0">
                <a:solidFill>
                  <a:schemeClr val="tx1"/>
                </a:solidFill>
              </a:rPr>
              <a:t>Der neue Report ermöglicht die Ausgabe einer Excel-Datei, die alle Restrisiken eines Projekts enthält, die in der Risikobeurteilung ermittelt wurden.</a:t>
            </a:r>
          </a:p>
          <a:p>
            <a:pPr marL="285744" indent="-285744">
              <a:buFont typeface="Arial" panose="020B0604020202020204" pitchFamily="34" charset="0"/>
              <a:buChar char="›"/>
            </a:pPr>
            <a:endParaRPr lang="de-DE" sz="1400" dirty="0">
              <a:solidFill>
                <a:schemeClr val="tx1"/>
              </a:solidFill>
            </a:endParaRPr>
          </a:p>
          <a:p>
            <a:pPr marL="285744" indent="-285744">
              <a:buFont typeface="Arial" panose="020B0604020202020204" pitchFamily="34" charset="0"/>
              <a:buChar char="›"/>
            </a:pPr>
            <a:r>
              <a:rPr lang="de-DE" sz="1400" dirty="0">
                <a:solidFill>
                  <a:schemeClr val="tx1"/>
                </a:solidFill>
              </a:rPr>
              <a:t>Ein Report mit Restrisiken kann z. B. von einer ZÜS (Zugelassene Überwachungsstellen) im Rahmen einer Einzelabnahme eines Druckgeräts gem. Druckgeräte-Richtlinie 2014/68/EU eingefordert werden.</a:t>
            </a:r>
          </a:p>
          <a:p>
            <a:pPr marL="285744" indent="-285744">
              <a:buFont typeface="Arial" panose="020B0604020202020204" pitchFamily="34" charset="0"/>
              <a:buChar char="›"/>
            </a:pPr>
            <a:endParaRPr lang="de-DE" sz="1400" dirty="0">
              <a:solidFill>
                <a:schemeClr val="tx1"/>
              </a:solidFill>
            </a:endParaRPr>
          </a:p>
          <a:p>
            <a:pPr marL="285744" indent="-285744">
              <a:buFont typeface="Arial" panose="020B0604020202020204" pitchFamily="34" charset="0"/>
              <a:buChar char="›"/>
            </a:pPr>
            <a:r>
              <a:rPr lang="de-DE" sz="1400" dirty="0">
                <a:solidFill>
                  <a:schemeClr val="tx1"/>
                </a:solidFill>
              </a:rPr>
              <a:t>Register </a:t>
            </a:r>
            <a:r>
              <a:rPr lang="de-DE" sz="1400" b="1" dirty="0">
                <a:solidFill>
                  <a:schemeClr val="tx1"/>
                </a:solidFill>
              </a:rPr>
              <a:t>Dokumentation</a:t>
            </a:r>
            <a:r>
              <a:rPr lang="de-DE" sz="1400" dirty="0">
                <a:solidFill>
                  <a:schemeClr val="tx1"/>
                </a:solidFill>
              </a:rPr>
              <a:t> &gt; </a:t>
            </a:r>
            <a:r>
              <a:rPr lang="de-DE" sz="1400" b="1" dirty="0">
                <a:solidFill>
                  <a:schemeClr val="tx1"/>
                </a:solidFill>
              </a:rPr>
              <a:t>Technische Unterlagen</a:t>
            </a:r>
            <a:r>
              <a:rPr lang="de-DE" sz="1400" dirty="0">
                <a:solidFill>
                  <a:schemeClr val="tx1"/>
                </a:solidFill>
              </a:rPr>
              <a:t> &gt; Report </a:t>
            </a:r>
            <a:r>
              <a:rPr lang="de-DE" sz="1400" b="1" dirty="0">
                <a:solidFill>
                  <a:schemeClr val="tx1"/>
                </a:solidFill>
              </a:rPr>
              <a:t>Restrisiken</a:t>
            </a:r>
            <a:r>
              <a:rPr lang="de-DE" sz="1400" dirty="0">
                <a:solidFill>
                  <a:schemeClr val="tx1"/>
                </a:solidFill>
              </a:rPr>
              <a:t> &gt; </a:t>
            </a:r>
            <a:r>
              <a:rPr lang="de-DE" sz="1400" b="1" dirty="0">
                <a:solidFill>
                  <a:schemeClr val="tx1"/>
                </a:solidFill>
              </a:rPr>
              <a:t>In Excel erstellen</a:t>
            </a:r>
            <a:r>
              <a:rPr lang="de-DE" sz="1400" dirty="0">
                <a:solidFill>
                  <a:schemeClr val="tx1"/>
                </a:solidFill>
              </a:rPr>
              <a:t>.</a:t>
            </a:r>
          </a:p>
        </p:txBody>
      </p:sp>
      <p:pic>
        <p:nvPicPr>
          <p:cNvPr id="4098" name="Picture 2">
            <a:extLst>
              <a:ext uri="{FF2B5EF4-FFF2-40B4-BE49-F238E27FC236}">
                <a16:creationId xmlns:a16="http://schemas.microsoft.com/office/drawing/2014/main" id="{E001FA67-48DD-A2DC-8A92-F59931A9E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266" y="1412777"/>
            <a:ext cx="6876245" cy="27363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2438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barn(inVertical)">
                                      <p:cBhvr>
                                        <p:cTn id="12" dur="500"/>
                                        <p:tgtEl>
                                          <p:spTgt spid="5">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43A1467A-05C9-447E-BBDC-49CE798F7549}"/>
              </a:ext>
            </a:extLst>
          </p:cNvPr>
          <p:cNvSpPr txBox="1"/>
          <p:nvPr/>
        </p:nvSpPr>
        <p:spPr>
          <a:xfrm>
            <a:off x="1919768" y="1916839"/>
            <a:ext cx="8352464" cy="710051"/>
          </a:xfrm>
          <a:prstGeom prst="rect">
            <a:avLst/>
          </a:prstGeom>
          <a:noFill/>
        </p:spPr>
        <p:txBody>
          <a:bodyPr wrap="square" lIns="107980" tIns="46792" rIns="107980" bIns="46792" rtlCol="0">
            <a:spAutoFit/>
          </a:bodyPr>
          <a:lstStyle/>
          <a:p>
            <a:pPr algn="ctr"/>
            <a:r>
              <a:rPr lang="de-DE" sz="4000" spc="60" dirty="0">
                <a:latin typeface="Roboto Light" panose="02000000000000000000" pitchFamily="2" charset="0"/>
                <a:ea typeface="Roboto Light" panose="02000000000000000000" pitchFamily="2" charset="0"/>
                <a:cs typeface="Roboto Light" panose="02000000000000000000" pitchFamily="2" charset="0"/>
              </a:rPr>
              <a:t>Verbesserungen</a:t>
            </a:r>
          </a:p>
        </p:txBody>
      </p:sp>
    </p:spTree>
    <p:custDataLst>
      <p:tags r:id="rId1"/>
    </p:custDataLst>
    <p:extLst>
      <p:ext uri="{BB962C8B-B14F-4D97-AF65-F5344CB8AC3E}">
        <p14:creationId xmlns:p14="http://schemas.microsoft.com/office/powerpoint/2010/main" val="86510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7A2CAE99-2A9A-4282-8D44-BD14690760D6}"/>
              </a:ext>
            </a:extLst>
          </p:cNvPr>
          <p:cNvSpPr>
            <a:spLocks noGrp="1"/>
          </p:cNvSpPr>
          <p:nvPr>
            <p:ph type="title"/>
          </p:nvPr>
        </p:nvSpPr>
        <p:spPr>
          <a:xfrm>
            <a:off x="644400" y="274638"/>
            <a:ext cx="8229600" cy="562075"/>
          </a:xfrm>
        </p:spPr>
        <p:txBody>
          <a:bodyPr>
            <a:normAutofit/>
          </a:bodyPr>
          <a:lstStyle/>
          <a:p>
            <a:r>
              <a:rPr lang="de-DE" dirty="0"/>
              <a:t>Projektverweise in der Risikobeurteilung</a:t>
            </a:r>
          </a:p>
        </p:txBody>
      </p:sp>
      <p:sp>
        <p:nvSpPr>
          <p:cNvPr id="9" name="Textfeld 8">
            <a:extLst>
              <a:ext uri="{FF2B5EF4-FFF2-40B4-BE49-F238E27FC236}">
                <a16:creationId xmlns:a16="http://schemas.microsoft.com/office/drawing/2014/main" id="{BF7D9A21-A889-1C39-9A4C-0335ABB1E383}"/>
              </a:ext>
            </a:extLst>
          </p:cNvPr>
          <p:cNvSpPr txBox="1"/>
          <p:nvPr/>
        </p:nvSpPr>
        <p:spPr>
          <a:xfrm>
            <a:off x="695400" y="1397967"/>
            <a:ext cx="3672408" cy="4185761"/>
          </a:xfrm>
          <a:prstGeom prst="rect">
            <a:avLst/>
          </a:prstGeom>
          <a:noFill/>
        </p:spPr>
        <p:txBody>
          <a:bodyPr wrap="square">
            <a:spAutoFit/>
          </a:bodyPr>
          <a:lstStyle/>
          <a:p>
            <a:pPr marL="285750" indent="-285750">
              <a:buFont typeface="Roboto Light" panose="02000000000000000000" pitchFamily="2" charset="0"/>
              <a:buChar char="›"/>
            </a:pPr>
            <a:r>
              <a:rPr lang="de-DE" sz="1400" dirty="0"/>
              <a:t>Bei einem Projektkonstrukt, bestehend aus Hauptprojekt mit n-Unterprojekten und ggf. n-Baugruppen konnte bei der Betrachtung von Gefährdungsfolgen vom Hauptprojekt auf jedes Unterprojekt und von jedem Unterprojekt auf das Hauptprojekt verwiesen werden. Gleiches gilt für Baugruppen.</a:t>
            </a:r>
          </a:p>
          <a:p>
            <a:pPr marL="285750" indent="-285750">
              <a:buFont typeface="Roboto Light" panose="02000000000000000000" pitchFamily="2" charset="0"/>
              <a:buChar char="›"/>
            </a:pPr>
            <a:endParaRPr lang="de-DE" sz="1400" dirty="0"/>
          </a:p>
          <a:p>
            <a:pPr marL="285750" indent="-285750">
              <a:buFont typeface="Roboto Light" panose="02000000000000000000" pitchFamily="2" charset="0"/>
              <a:buChar char="›"/>
            </a:pPr>
            <a:r>
              <a:rPr lang="de-DE" sz="1400" dirty="0"/>
              <a:t>Allerdings konnte nicht von einem Unterprojekt auf ein anderes Unterprojekt verwiesen werden. Gleiches gilt für Baugruppen.</a:t>
            </a:r>
          </a:p>
          <a:p>
            <a:pPr marL="285750" indent="-285750">
              <a:buFont typeface="Roboto Light" panose="02000000000000000000" pitchFamily="2" charset="0"/>
              <a:buChar char="›"/>
            </a:pPr>
            <a:endParaRPr lang="de-DE" sz="1400" dirty="0"/>
          </a:p>
          <a:p>
            <a:pPr marL="285750" indent="-285750">
              <a:buFont typeface="Roboto Light" panose="02000000000000000000" pitchFamily="2" charset="0"/>
              <a:buChar char="›"/>
            </a:pPr>
            <a:r>
              <a:rPr lang="de-DE" sz="1400" dirty="0"/>
              <a:t>Ab Version 4.4 ist der Verweis in der Risikobeurteilung in Bezug auf Gefährdungsfolgen von Unterprojekt zu Unterprojekt und d Baugruppe zu Baugruppe möglich.</a:t>
            </a:r>
          </a:p>
        </p:txBody>
      </p:sp>
      <p:pic>
        <p:nvPicPr>
          <p:cNvPr id="3" name="Grafik 2">
            <a:extLst>
              <a:ext uri="{FF2B5EF4-FFF2-40B4-BE49-F238E27FC236}">
                <a16:creationId xmlns:a16="http://schemas.microsoft.com/office/drawing/2014/main" id="{023A4F97-B40D-D060-0513-52E023D314B9}"/>
              </a:ext>
            </a:extLst>
          </p:cNvPr>
          <p:cNvPicPr>
            <a:picLocks noChangeAspect="1"/>
          </p:cNvPicPr>
          <p:nvPr/>
        </p:nvPicPr>
        <p:blipFill>
          <a:blip r:embed="rId3"/>
          <a:stretch>
            <a:fillRect/>
          </a:stretch>
        </p:blipFill>
        <p:spPr>
          <a:xfrm>
            <a:off x="4439816" y="1484784"/>
            <a:ext cx="7144420" cy="3561652"/>
          </a:xfrm>
          <a:prstGeom prst="rect">
            <a:avLst/>
          </a:prstGeom>
        </p:spPr>
      </p:pic>
      <p:sp>
        <p:nvSpPr>
          <p:cNvPr id="4" name="Rechteck 3">
            <a:extLst>
              <a:ext uri="{FF2B5EF4-FFF2-40B4-BE49-F238E27FC236}">
                <a16:creationId xmlns:a16="http://schemas.microsoft.com/office/drawing/2014/main" id="{669255BE-52C8-B14C-42CB-0170080AF31F}"/>
              </a:ext>
            </a:extLst>
          </p:cNvPr>
          <p:cNvSpPr/>
          <p:nvPr/>
        </p:nvSpPr>
        <p:spPr>
          <a:xfrm>
            <a:off x="7968208" y="4365104"/>
            <a:ext cx="576064" cy="180020"/>
          </a:xfrm>
          <a:prstGeom prst="rect">
            <a:avLst/>
          </a:prstGeom>
          <a:noFill/>
          <a:ln>
            <a:solidFill>
              <a:srgbClr val="118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hteck 4">
            <a:extLst>
              <a:ext uri="{FF2B5EF4-FFF2-40B4-BE49-F238E27FC236}">
                <a16:creationId xmlns:a16="http://schemas.microsoft.com/office/drawing/2014/main" id="{3C947060-44E4-5144-5A4A-E9397551E963}"/>
              </a:ext>
            </a:extLst>
          </p:cNvPr>
          <p:cNvSpPr/>
          <p:nvPr/>
        </p:nvSpPr>
        <p:spPr>
          <a:xfrm>
            <a:off x="7680176" y="1952836"/>
            <a:ext cx="576064" cy="180020"/>
          </a:xfrm>
          <a:prstGeom prst="rect">
            <a:avLst/>
          </a:prstGeom>
          <a:noFill/>
          <a:ln>
            <a:solidFill>
              <a:srgbClr val="118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81706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7A2CAE99-2A9A-4282-8D44-BD14690760D6}"/>
              </a:ext>
            </a:extLst>
          </p:cNvPr>
          <p:cNvSpPr>
            <a:spLocks noGrp="1"/>
          </p:cNvSpPr>
          <p:nvPr>
            <p:ph type="title"/>
          </p:nvPr>
        </p:nvSpPr>
        <p:spPr>
          <a:xfrm>
            <a:off x="644400" y="274638"/>
            <a:ext cx="8229600" cy="562075"/>
          </a:xfrm>
        </p:spPr>
        <p:txBody>
          <a:bodyPr>
            <a:normAutofit/>
          </a:bodyPr>
          <a:lstStyle/>
          <a:p>
            <a:r>
              <a:rPr lang="de-DE" dirty="0"/>
              <a:t>Anpassung der Platzhalter an die Feldbezeichnungen</a:t>
            </a:r>
          </a:p>
        </p:txBody>
      </p:sp>
      <p:sp>
        <p:nvSpPr>
          <p:cNvPr id="9" name="Textfeld 8">
            <a:extLst>
              <a:ext uri="{FF2B5EF4-FFF2-40B4-BE49-F238E27FC236}">
                <a16:creationId xmlns:a16="http://schemas.microsoft.com/office/drawing/2014/main" id="{BF7D9A21-A889-1C39-9A4C-0335ABB1E383}"/>
              </a:ext>
            </a:extLst>
          </p:cNvPr>
          <p:cNvSpPr txBox="1"/>
          <p:nvPr/>
        </p:nvSpPr>
        <p:spPr>
          <a:xfrm>
            <a:off x="695400" y="1397967"/>
            <a:ext cx="3672408" cy="3323987"/>
          </a:xfrm>
          <a:prstGeom prst="rect">
            <a:avLst/>
          </a:prstGeom>
          <a:noFill/>
        </p:spPr>
        <p:txBody>
          <a:bodyPr wrap="square">
            <a:spAutoFit/>
          </a:bodyPr>
          <a:lstStyle/>
          <a:p>
            <a:pPr marL="285750" indent="-285750">
              <a:buFont typeface="Roboto Light" panose="02000000000000000000" pitchFamily="2" charset="0"/>
              <a:buChar char="›"/>
            </a:pPr>
            <a:r>
              <a:rPr lang="de-DE" sz="1400" dirty="0"/>
              <a:t>Bei der Erstellung der Betriebsanleitung im Register Betriebsanleitung können in Word-Dateien Platzhalter eingefügt werden:</a:t>
            </a:r>
          </a:p>
          <a:p>
            <a:pPr marL="285750" indent="-285750">
              <a:buFont typeface="Roboto Light" panose="02000000000000000000" pitchFamily="2" charset="0"/>
              <a:buChar char="›"/>
            </a:pPr>
            <a:endParaRPr lang="de-DE" sz="1400" dirty="0"/>
          </a:p>
          <a:p>
            <a:pPr marL="285750" indent="-285750">
              <a:buFont typeface="Roboto Light" panose="02000000000000000000" pitchFamily="2" charset="0"/>
              <a:buChar char="›"/>
            </a:pPr>
            <a:r>
              <a:rPr lang="de-DE" sz="1400" dirty="0"/>
              <a:t>Diese Platzhalter stehen für Felder. Bedauerlicherweise haben die Bezeichnungen der Platzhalter nicht in jedem Fall mit der korrespondierenden Feldbezeichnungen übereingestimmt.</a:t>
            </a:r>
          </a:p>
          <a:p>
            <a:pPr marL="285750" indent="-285750">
              <a:buFont typeface="Roboto Light" panose="02000000000000000000" pitchFamily="2" charset="0"/>
              <a:buChar char="›"/>
            </a:pPr>
            <a:endParaRPr lang="de-DE" sz="1400" dirty="0"/>
          </a:p>
          <a:p>
            <a:pPr marL="285750" indent="-285750">
              <a:buFont typeface="Roboto Light" panose="02000000000000000000" pitchFamily="2" charset="0"/>
              <a:buChar char="›"/>
            </a:pPr>
            <a:r>
              <a:rPr lang="de-DE" sz="1400" dirty="0"/>
              <a:t>In Version 4.4 stimmen die die Bezeichnungen der Platzhalter mit den korrespondierenden Feldbezeichnungen überein.</a:t>
            </a:r>
          </a:p>
        </p:txBody>
      </p:sp>
      <p:pic>
        <p:nvPicPr>
          <p:cNvPr id="5122" name="Picture 2">
            <a:extLst>
              <a:ext uri="{FF2B5EF4-FFF2-40B4-BE49-F238E27FC236}">
                <a16:creationId xmlns:a16="http://schemas.microsoft.com/office/drawing/2014/main" id="{A695F28A-2EFD-CEEE-5D01-89A44DE3B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368" y="1385188"/>
            <a:ext cx="6998149" cy="46361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505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barn(inVertical)">
                                      <p:cBhvr>
                                        <p:cTn id="2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WEKA MEDIA BASIS 2016" val="tfcN0Ljm"/>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EKA MEDIA Basis 2016">
  <a:themeElements>
    <a:clrScheme name="WEKA">
      <a:dk1>
        <a:srgbClr val="666666"/>
      </a:dk1>
      <a:lt1>
        <a:sysClr val="window" lastClr="FFFFFF"/>
      </a:lt1>
      <a:dk2>
        <a:srgbClr val="CCCCCC"/>
      </a:dk2>
      <a:lt2>
        <a:srgbClr val="FFFFFF"/>
      </a:lt2>
      <a:accent1>
        <a:srgbClr val="99CC00"/>
      </a:accent1>
      <a:accent2>
        <a:srgbClr val="3366CC"/>
      </a:accent2>
      <a:accent3>
        <a:srgbClr val="CCCCCC"/>
      </a:accent3>
      <a:accent4>
        <a:srgbClr val="666666"/>
      </a:accent4>
      <a:accent5>
        <a:srgbClr val="FFFFFF"/>
      </a:accent5>
      <a:accent6>
        <a:srgbClr val="729900"/>
      </a:accent6>
      <a:hlink>
        <a:srgbClr val="3366CC"/>
      </a:hlink>
      <a:folHlink>
        <a:srgbClr val="99CC00"/>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1026</Words>
  <Application>Microsoft Office PowerPoint</Application>
  <PresentationFormat>Breitbild</PresentationFormat>
  <Paragraphs>123</Paragraphs>
  <Slides>17</Slides>
  <Notes>0</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Calibri</vt:lpstr>
      <vt:lpstr>Roboto Light</vt:lpstr>
      <vt:lpstr>Wingdings</vt:lpstr>
      <vt:lpstr>WEKA MEDIA Basis 2016</vt:lpstr>
      <vt:lpstr>PowerPoint-Präsentation</vt:lpstr>
      <vt:lpstr>PowerPoint-Präsentation</vt:lpstr>
      <vt:lpstr>Verschiedene Neuerungen im Zusammengehangen mit der Maschinenverordnung (EU) 2023/1230 &gt; EU-Konformitätserklärung / EU-Einbauerklärung</vt:lpstr>
      <vt:lpstr>Verschiedene Neuerungen im Zusammengehangen mit der Maschinenverordnung (EU) 2023/1230 &gt; EU-Konformitätserklärung / EU-Einbauerklärung</vt:lpstr>
      <vt:lpstr>Allgemeine Produktsicherheitsverordnung (EU) 2023/988 aufgenommen</vt:lpstr>
      <vt:lpstr>Neuer Report: Restrisiken</vt:lpstr>
      <vt:lpstr>PowerPoint-Präsentation</vt:lpstr>
      <vt:lpstr>Projektverweise in der Risikobeurteilung</vt:lpstr>
      <vt:lpstr>Anpassung der Platzhalter an die Feldbezeichnungen</vt:lpstr>
      <vt:lpstr>Sonstige Verbesserungen</vt:lpstr>
      <vt:lpstr>Sonstige Verbesserungen</vt:lpstr>
      <vt:lpstr>Sonstige Verbesserungen</vt:lpstr>
      <vt:lpstr>Sonstige Verbesserungen</vt:lpstr>
      <vt:lpstr>Sonstige Verbesserungen</vt:lpstr>
      <vt:lpstr>Sonstige Verbesserungen</vt:lpstr>
      <vt:lpstr>Sonstige Verbesserungen</vt:lpstr>
      <vt:lpstr>PowerPoint-Präsentation</vt:lpstr>
    </vt:vector>
  </TitlesOfParts>
  <Company>WEKA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WEKA Manager CE 4.4 - Neuerungen und Verbesserungen</dc:title>
  <dc:creator>JÖRG ERTELT</dc:creator>
  <cp:lastModifiedBy>Jörg Ertelt</cp:lastModifiedBy>
  <cp:revision>759</cp:revision>
  <cp:lastPrinted>2022-10-19T12:31:37Z</cp:lastPrinted>
  <dcterms:created xsi:type="dcterms:W3CDTF">2016-07-20T08:24:18Z</dcterms:created>
  <dcterms:modified xsi:type="dcterms:W3CDTF">2024-05-05T18:43:25Z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E582DDE1-FAED-4C01-8047-E3C37CF07398</vt:lpwstr>
  </property>
  <property fmtid="{D5CDD505-2E9C-101B-9397-08002B2CF9AE}" pid="3" name="ArticulatePath">
    <vt:lpwstr>WMCE36-was-ist-neu</vt:lpwstr>
  </property>
</Properties>
</file>